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wdp" ContentType="image/vnd.ms-photo"/>
  <Default Extension="gif" ContentType="image/gi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9"/>
  </p:notesMasterIdLst>
  <p:sldIdLst>
    <p:sldId id="324" r:id="rId2"/>
    <p:sldId id="323" r:id="rId3"/>
    <p:sldId id="326" r:id="rId4"/>
    <p:sldId id="327" r:id="rId5"/>
    <p:sldId id="328" r:id="rId6"/>
    <p:sldId id="329" r:id="rId7"/>
    <p:sldId id="330" r:id="rId8"/>
    <p:sldId id="325" r:id="rId9"/>
    <p:sldId id="331" r:id="rId10"/>
    <p:sldId id="332" r:id="rId11"/>
    <p:sldId id="333" r:id="rId12"/>
    <p:sldId id="334" r:id="rId13"/>
    <p:sldId id="378" r:id="rId14"/>
    <p:sldId id="379" r:id="rId15"/>
    <p:sldId id="335" r:id="rId16"/>
    <p:sldId id="381" r:id="rId17"/>
    <p:sldId id="336" r:id="rId18"/>
    <p:sldId id="337" r:id="rId19"/>
    <p:sldId id="338" r:id="rId20"/>
    <p:sldId id="339" r:id="rId21"/>
    <p:sldId id="340" r:id="rId22"/>
    <p:sldId id="341" r:id="rId23"/>
    <p:sldId id="343" r:id="rId24"/>
    <p:sldId id="344" r:id="rId25"/>
    <p:sldId id="345" r:id="rId26"/>
    <p:sldId id="346" r:id="rId27"/>
    <p:sldId id="347" r:id="rId28"/>
    <p:sldId id="348" r:id="rId29"/>
    <p:sldId id="349" r:id="rId30"/>
    <p:sldId id="350" r:id="rId31"/>
    <p:sldId id="351" r:id="rId32"/>
    <p:sldId id="352" r:id="rId33"/>
    <p:sldId id="353" r:id="rId34"/>
    <p:sldId id="354" r:id="rId35"/>
    <p:sldId id="355" r:id="rId36"/>
    <p:sldId id="357" r:id="rId37"/>
    <p:sldId id="358" r:id="rId38"/>
    <p:sldId id="359" r:id="rId39"/>
    <p:sldId id="363" r:id="rId40"/>
    <p:sldId id="360" r:id="rId41"/>
    <p:sldId id="361" r:id="rId42"/>
    <p:sldId id="362" r:id="rId43"/>
    <p:sldId id="364" r:id="rId44"/>
    <p:sldId id="367" r:id="rId45"/>
    <p:sldId id="368" r:id="rId46"/>
    <p:sldId id="370" r:id="rId47"/>
    <p:sldId id="365" r:id="rId48"/>
    <p:sldId id="369" r:id="rId49"/>
    <p:sldId id="371" r:id="rId50"/>
    <p:sldId id="366" r:id="rId51"/>
    <p:sldId id="377" r:id="rId52"/>
    <p:sldId id="372" r:id="rId53"/>
    <p:sldId id="373" r:id="rId54"/>
    <p:sldId id="374" r:id="rId55"/>
    <p:sldId id="375" r:id="rId56"/>
    <p:sldId id="376" r:id="rId57"/>
    <p:sldId id="380" r:id="rId5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009900"/>
    <a:srgbClr val="FF6600"/>
    <a:srgbClr val="66FFFF"/>
    <a:srgbClr val="FF0066"/>
    <a:srgbClr val="FF3399"/>
    <a:srgbClr val="006666"/>
    <a:srgbClr val="00CC00"/>
    <a:srgbClr val="99FF33"/>
    <a:srgbClr val="66FF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3613" autoAdjust="0"/>
  </p:normalViewPr>
  <p:slideViewPr>
    <p:cSldViewPr>
      <p:cViewPr varScale="1">
        <p:scale>
          <a:sx n="77" d="100"/>
          <a:sy n="77" d="100"/>
        </p:scale>
        <p:origin x="1546" y="58"/>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9.wmf"/><Relationship Id="rId1" Type="http://schemas.openxmlformats.org/officeDocument/2006/relationships/image" Target="../media/image8.w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41.wmf"/><Relationship Id="rId7" Type="http://schemas.openxmlformats.org/officeDocument/2006/relationships/image" Target="../media/image45.wmf"/><Relationship Id="rId2" Type="http://schemas.openxmlformats.org/officeDocument/2006/relationships/image" Target="../media/image40.wmf"/><Relationship Id="rId1" Type="http://schemas.openxmlformats.org/officeDocument/2006/relationships/image" Target="../media/image39.wmf"/><Relationship Id="rId6" Type="http://schemas.openxmlformats.org/officeDocument/2006/relationships/image" Target="../media/image44.wmf"/><Relationship Id="rId5" Type="http://schemas.openxmlformats.org/officeDocument/2006/relationships/image" Target="../media/image43.wmf"/><Relationship Id="rId4" Type="http://schemas.openxmlformats.org/officeDocument/2006/relationships/image" Target="../media/image42.wmf"/></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47.wmf"/><Relationship Id="rId1" Type="http://schemas.openxmlformats.org/officeDocument/2006/relationships/image" Target="../media/image46.wmf"/></Relationships>
</file>

<file path=ppt/drawings/_rels/vmlDrawing12.vml.rels><?xml version="1.0" encoding="UTF-8" standalone="yes"?>
<Relationships xmlns="http://schemas.openxmlformats.org/package/2006/relationships"><Relationship Id="rId3" Type="http://schemas.openxmlformats.org/officeDocument/2006/relationships/image" Target="../media/image52.wmf"/><Relationship Id="rId2" Type="http://schemas.openxmlformats.org/officeDocument/2006/relationships/image" Target="../media/image51.wmf"/><Relationship Id="rId1" Type="http://schemas.openxmlformats.org/officeDocument/2006/relationships/image" Target="../media/image50.wmf"/></Relationships>
</file>

<file path=ppt/drawings/_rels/vmlDrawing13.vml.rels><?xml version="1.0" encoding="UTF-8" standalone="yes"?>
<Relationships xmlns="http://schemas.openxmlformats.org/package/2006/relationships"><Relationship Id="rId3" Type="http://schemas.openxmlformats.org/officeDocument/2006/relationships/image" Target="../media/image57.wmf"/><Relationship Id="rId2" Type="http://schemas.openxmlformats.org/officeDocument/2006/relationships/image" Target="../media/image56.wmf"/><Relationship Id="rId1" Type="http://schemas.openxmlformats.org/officeDocument/2006/relationships/image" Target="../media/image55.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58.wmf"/></Relationships>
</file>

<file path=ppt/drawings/_rels/vmlDrawing15.vml.rels><?xml version="1.0" encoding="UTF-8" standalone="yes"?>
<Relationships xmlns="http://schemas.openxmlformats.org/package/2006/relationships"><Relationship Id="rId3" Type="http://schemas.openxmlformats.org/officeDocument/2006/relationships/image" Target="../media/image78.wmf"/><Relationship Id="rId2" Type="http://schemas.openxmlformats.org/officeDocument/2006/relationships/image" Target="../media/image77.wmf"/><Relationship Id="rId1" Type="http://schemas.openxmlformats.org/officeDocument/2006/relationships/image" Target="../media/image76.w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79.wmf"/></Relationships>
</file>

<file path=ppt/drawings/_rels/vmlDrawing17.vml.rels><?xml version="1.0" encoding="UTF-8" standalone="yes"?>
<Relationships xmlns="http://schemas.openxmlformats.org/package/2006/relationships"><Relationship Id="rId2" Type="http://schemas.openxmlformats.org/officeDocument/2006/relationships/image" Target="../media/image83.wmf"/><Relationship Id="rId1" Type="http://schemas.openxmlformats.org/officeDocument/2006/relationships/image" Target="../media/image82.wmf"/></Relationships>
</file>

<file path=ppt/drawings/_rels/vmlDrawing18.vml.rels><?xml version="1.0" encoding="UTF-8" standalone="yes"?>
<Relationships xmlns="http://schemas.openxmlformats.org/package/2006/relationships"><Relationship Id="rId3" Type="http://schemas.openxmlformats.org/officeDocument/2006/relationships/image" Target="../media/image107.wmf"/><Relationship Id="rId2" Type="http://schemas.openxmlformats.org/officeDocument/2006/relationships/image" Target="../media/image106.wmf"/><Relationship Id="rId1" Type="http://schemas.openxmlformats.org/officeDocument/2006/relationships/image" Target="../media/image105.wmf"/><Relationship Id="rId4" Type="http://schemas.openxmlformats.org/officeDocument/2006/relationships/image" Target="../media/image108.w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112.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2.wmf"/><Relationship Id="rId2" Type="http://schemas.openxmlformats.org/officeDocument/2006/relationships/image" Target="../media/image11.wmf"/><Relationship Id="rId1" Type="http://schemas.openxmlformats.org/officeDocument/2006/relationships/image" Target="../media/image10.wmf"/></Relationships>
</file>

<file path=ppt/drawings/_rels/vmlDrawing20.vml.rels><?xml version="1.0" encoding="UTF-8" standalone="yes"?>
<Relationships xmlns="http://schemas.openxmlformats.org/package/2006/relationships"><Relationship Id="rId2" Type="http://schemas.openxmlformats.org/officeDocument/2006/relationships/image" Target="../media/image119.wmf"/><Relationship Id="rId1" Type="http://schemas.openxmlformats.org/officeDocument/2006/relationships/image" Target="../media/image118.w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124.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5.wmf"/><Relationship Id="rId2" Type="http://schemas.openxmlformats.org/officeDocument/2006/relationships/image" Target="../media/image14.wmf"/><Relationship Id="rId1" Type="http://schemas.openxmlformats.org/officeDocument/2006/relationships/image" Target="../media/image13.wmf"/><Relationship Id="rId4" Type="http://schemas.openxmlformats.org/officeDocument/2006/relationships/image" Target="../media/image16.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19.wmf"/><Relationship Id="rId2" Type="http://schemas.openxmlformats.org/officeDocument/2006/relationships/image" Target="../media/image18.wmf"/><Relationship Id="rId1" Type="http://schemas.openxmlformats.org/officeDocument/2006/relationships/image" Target="../media/image17.wmf"/><Relationship Id="rId5" Type="http://schemas.openxmlformats.org/officeDocument/2006/relationships/image" Target="../media/image21.wmf"/><Relationship Id="rId4" Type="http://schemas.openxmlformats.org/officeDocument/2006/relationships/image" Target="../media/image20.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24.wmf"/><Relationship Id="rId2" Type="http://schemas.openxmlformats.org/officeDocument/2006/relationships/image" Target="../media/image23.wmf"/><Relationship Id="rId1" Type="http://schemas.openxmlformats.org/officeDocument/2006/relationships/image" Target="../media/image22.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26.wmf"/><Relationship Id="rId1" Type="http://schemas.openxmlformats.org/officeDocument/2006/relationships/image" Target="../media/image25.w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29.wmf"/><Relationship Id="rId2" Type="http://schemas.openxmlformats.org/officeDocument/2006/relationships/image" Target="../media/image28.wmf"/><Relationship Id="rId1" Type="http://schemas.openxmlformats.org/officeDocument/2006/relationships/image" Target="../media/image27.wmf"/><Relationship Id="rId5" Type="http://schemas.openxmlformats.org/officeDocument/2006/relationships/image" Target="../media/image31.wmf"/><Relationship Id="rId4" Type="http://schemas.openxmlformats.org/officeDocument/2006/relationships/image" Target="../media/image30.w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34.wmf"/><Relationship Id="rId2" Type="http://schemas.openxmlformats.org/officeDocument/2006/relationships/image" Target="../media/image33.wmf"/><Relationship Id="rId1" Type="http://schemas.openxmlformats.org/officeDocument/2006/relationships/image" Target="../media/image32.w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37.wmf"/><Relationship Id="rId2" Type="http://schemas.openxmlformats.org/officeDocument/2006/relationships/image" Target="../media/image36.wmf"/><Relationship Id="rId1" Type="http://schemas.openxmlformats.org/officeDocument/2006/relationships/image" Target="../media/image35.wmf"/><Relationship Id="rId4" Type="http://schemas.openxmlformats.org/officeDocument/2006/relationships/image" Target="../media/image38.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98AD881-6C3C-4299-A382-7CABFFCEF0AE}" type="datetimeFigureOut">
              <a:rPr lang="en-US" smtClean="0"/>
              <a:pPr/>
              <a:t>10/24/2017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D09BE8A-EC39-427F-B41D-9DF74518A51F}" type="slidenum">
              <a:rPr lang="en-US" smtClean="0"/>
              <a:pPr/>
              <a:t>‹#›</a:t>
            </a:fld>
            <a:endParaRPr lang="en-US"/>
          </a:p>
        </p:txBody>
      </p:sp>
    </p:spTree>
    <p:extLst>
      <p:ext uri="{BB962C8B-B14F-4D97-AF65-F5344CB8AC3E}">
        <p14:creationId xmlns:p14="http://schemas.microsoft.com/office/powerpoint/2010/main" val="6347723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09BE8A-EC39-427F-B41D-9DF74518A51F}" type="slidenum">
              <a:rPr lang="en-US" smtClean="0"/>
              <a:pPr/>
              <a:t>12</a:t>
            </a:fld>
            <a:endParaRPr lang="en-US"/>
          </a:p>
        </p:txBody>
      </p:sp>
    </p:spTree>
    <p:extLst>
      <p:ext uri="{BB962C8B-B14F-4D97-AF65-F5344CB8AC3E}">
        <p14:creationId xmlns:p14="http://schemas.microsoft.com/office/powerpoint/2010/main" val="42711345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09BE8A-EC39-427F-B41D-9DF74518A51F}" type="slidenum">
              <a:rPr lang="en-US" smtClean="0"/>
              <a:pPr/>
              <a:t>34</a:t>
            </a:fld>
            <a:endParaRPr lang="en-US"/>
          </a:p>
        </p:txBody>
      </p:sp>
    </p:spTree>
    <p:extLst>
      <p:ext uri="{BB962C8B-B14F-4D97-AF65-F5344CB8AC3E}">
        <p14:creationId xmlns:p14="http://schemas.microsoft.com/office/powerpoint/2010/main" val="168566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72E4E24-8D1B-4674-AAC4-2994F42A9C15}" type="datetimeFigureOut">
              <a:rPr lang="en-US" smtClean="0"/>
              <a:pPr/>
              <a:t>10/24/2017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905762-C891-4585-A291-5CEA996061E6}"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72E4E24-8D1B-4674-AAC4-2994F42A9C15}" type="datetimeFigureOut">
              <a:rPr lang="en-US" smtClean="0"/>
              <a:pPr/>
              <a:t>10/24/2017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905762-C891-4585-A291-5CEA996061E6}"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72E4E24-8D1B-4674-AAC4-2994F42A9C15}" type="datetimeFigureOut">
              <a:rPr lang="en-US" smtClean="0"/>
              <a:pPr/>
              <a:t>10/24/2017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905762-C891-4585-A291-5CEA996061E6}"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72E4E24-8D1B-4674-AAC4-2994F42A9C15}" type="datetimeFigureOut">
              <a:rPr lang="en-US" smtClean="0"/>
              <a:pPr/>
              <a:t>10/24/2017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905762-C891-4585-A291-5CEA996061E6}"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72E4E24-8D1B-4674-AAC4-2994F42A9C15}" type="datetimeFigureOut">
              <a:rPr lang="en-US" smtClean="0"/>
              <a:pPr/>
              <a:t>10/24/2017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905762-C891-4585-A291-5CEA996061E6}"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672E4E24-8D1B-4674-AAC4-2994F42A9C15}" type="datetimeFigureOut">
              <a:rPr lang="en-US" smtClean="0"/>
              <a:pPr/>
              <a:t>10/24/2017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C905762-C891-4585-A291-5CEA996061E6}"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672E4E24-8D1B-4674-AAC4-2994F42A9C15}" type="datetimeFigureOut">
              <a:rPr lang="en-US" smtClean="0"/>
              <a:pPr/>
              <a:t>10/24/2017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C905762-C891-4585-A291-5CEA996061E6}"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72E4E24-8D1B-4674-AAC4-2994F42A9C15}" type="datetimeFigureOut">
              <a:rPr lang="en-US" smtClean="0"/>
              <a:pPr/>
              <a:t>10/24/2017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C905762-C891-4585-A291-5CEA996061E6}"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2E4E24-8D1B-4674-AAC4-2994F42A9C15}" type="datetimeFigureOut">
              <a:rPr lang="en-US" smtClean="0"/>
              <a:pPr/>
              <a:t>10/24/2017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C905762-C891-4585-A291-5CEA996061E6}"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72E4E24-8D1B-4674-AAC4-2994F42A9C15}" type="datetimeFigureOut">
              <a:rPr lang="en-US" smtClean="0"/>
              <a:pPr/>
              <a:t>10/24/2017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C905762-C891-4585-A291-5CEA996061E6}"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72E4E24-8D1B-4674-AAC4-2994F42A9C15}" type="datetimeFigureOut">
              <a:rPr lang="en-US" smtClean="0"/>
              <a:pPr/>
              <a:t>10/24/2017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C905762-C891-4585-A291-5CEA996061E6}"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72E4E24-8D1B-4674-AAC4-2994F42A9C15}" type="datetimeFigureOut">
              <a:rPr lang="en-US" smtClean="0"/>
              <a:pPr/>
              <a:t>10/24/2017</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C905762-C891-4585-A291-5CEA996061E6}"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image" Target="../media/image12.wmf"/><Relationship Id="rId3" Type="http://schemas.openxmlformats.org/officeDocument/2006/relationships/oleObject" Target="../embeddings/oleObject3.bin"/><Relationship Id="rId7" Type="http://schemas.openxmlformats.org/officeDocument/2006/relationships/oleObject" Target="../embeddings/oleObject5.bin"/><Relationship Id="rId2" Type="http://schemas.openxmlformats.org/officeDocument/2006/relationships/slideLayout" Target="../slideLayouts/slideLayout7.xml"/><Relationship Id="rId1" Type="http://schemas.openxmlformats.org/officeDocument/2006/relationships/vmlDrawing" Target="../drawings/vmlDrawing2.vml"/><Relationship Id="rId6" Type="http://schemas.openxmlformats.org/officeDocument/2006/relationships/image" Target="../media/image11.wmf"/><Relationship Id="rId5" Type="http://schemas.openxmlformats.org/officeDocument/2006/relationships/oleObject" Target="../embeddings/oleObject4.bin"/><Relationship Id="rId4" Type="http://schemas.openxmlformats.org/officeDocument/2006/relationships/image" Target="../media/image10.wmf"/></Relationships>
</file>

<file path=ppt/slides/_rels/slide11.xml.rels><?xml version="1.0" encoding="UTF-8" standalone="yes"?>
<Relationships xmlns="http://schemas.openxmlformats.org/package/2006/relationships"><Relationship Id="rId8" Type="http://schemas.openxmlformats.org/officeDocument/2006/relationships/image" Target="../media/image15.wmf"/><Relationship Id="rId3" Type="http://schemas.openxmlformats.org/officeDocument/2006/relationships/oleObject" Target="../embeddings/oleObject6.bin"/><Relationship Id="rId7" Type="http://schemas.openxmlformats.org/officeDocument/2006/relationships/oleObject" Target="../embeddings/oleObject8.bin"/><Relationship Id="rId2" Type="http://schemas.openxmlformats.org/officeDocument/2006/relationships/slideLayout" Target="../slideLayouts/slideLayout7.xml"/><Relationship Id="rId1" Type="http://schemas.openxmlformats.org/officeDocument/2006/relationships/vmlDrawing" Target="../drawings/vmlDrawing3.vml"/><Relationship Id="rId6" Type="http://schemas.openxmlformats.org/officeDocument/2006/relationships/image" Target="../media/image14.wmf"/><Relationship Id="rId5" Type="http://schemas.openxmlformats.org/officeDocument/2006/relationships/oleObject" Target="../embeddings/oleObject7.bin"/><Relationship Id="rId10" Type="http://schemas.openxmlformats.org/officeDocument/2006/relationships/image" Target="../media/image16.wmf"/><Relationship Id="rId4" Type="http://schemas.openxmlformats.org/officeDocument/2006/relationships/image" Target="../media/image13.wmf"/><Relationship Id="rId9" Type="http://schemas.openxmlformats.org/officeDocument/2006/relationships/oleObject" Target="../embeddings/oleObject9.bin"/></Relationships>
</file>

<file path=ppt/slides/_rels/slide12.xml.rels><?xml version="1.0" encoding="UTF-8" standalone="yes"?>
<Relationships xmlns="http://schemas.openxmlformats.org/package/2006/relationships"><Relationship Id="rId8" Type="http://schemas.openxmlformats.org/officeDocument/2006/relationships/oleObject" Target="../embeddings/oleObject12.bin"/><Relationship Id="rId13" Type="http://schemas.openxmlformats.org/officeDocument/2006/relationships/image" Target="../media/image21.wmf"/><Relationship Id="rId3" Type="http://schemas.openxmlformats.org/officeDocument/2006/relationships/notesSlide" Target="../notesSlides/notesSlide1.xml"/><Relationship Id="rId7" Type="http://schemas.openxmlformats.org/officeDocument/2006/relationships/image" Target="../media/image18.wmf"/><Relationship Id="rId12" Type="http://schemas.openxmlformats.org/officeDocument/2006/relationships/oleObject" Target="../embeddings/oleObject14.bin"/><Relationship Id="rId2" Type="http://schemas.openxmlformats.org/officeDocument/2006/relationships/slideLayout" Target="../slideLayouts/slideLayout7.xml"/><Relationship Id="rId1" Type="http://schemas.openxmlformats.org/officeDocument/2006/relationships/vmlDrawing" Target="../drawings/vmlDrawing4.vml"/><Relationship Id="rId6" Type="http://schemas.openxmlformats.org/officeDocument/2006/relationships/oleObject" Target="../embeddings/oleObject11.bin"/><Relationship Id="rId11" Type="http://schemas.openxmlformats.org/officeDocument/2006/relationships/image" Target="../media/image20.wmf"/><Relationship Id="rId5" Type="http://schemas.openxmlformats.org/officeDocument/2006/relationships/image" Target="../media/image17.wmf"/><Relationship Id="rId10" Type="http://schemas.openxmlformats.org/officeDocument/2006/relationships/oleObject" Target="../embeddings/oleObject13.bin"/><Relationship Id="rId4" Type="http://schemas.openxmlformats.org/officeDocument/2006/relationships/oleObject" Target="../embeddings/oleObject10.bin"/><Relationship Id="rId9" Type="http://schemas.openxmlformats.org/officeDocument/2006/relationships/image" Target="../media/image19.wmf"/><Relationship Id="rId14" Type="http://schemas.openxmlformats.org/officeDocument/2006/relationships/image" Target="../media/image2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8" Type="http://schemas.openxmlformats.org/officeDocument/2006/relationships/image" Target="../media/image24.wmf"/><Relationship Id="rId3" Type="http://schemas.openxmlformats.org/officeDocument/2006/relationships/oleObject" Target="../embeddings/oleObject15.bin"/><Relationship Id="rId7" Type="http://schemas.openxmlformats.org/officeDocument/2006/relationships/oleObject" Target="../embeddings/oleObject17.bin"/><Relationship Id="rId2" Type="http://schemas.openxmlformats.org/officeDocument/2006/relationships/slideLayout" Target="../slideLayouts/slideLayout7.xml"/><Relationship Id="rId1" Type="http://schemas.openxmlformats.org/officeDocument/2006/relationships/vmlDrawing" Target="../drawings/vmlDrawing5.vml"/><Relationship Id="rId6" Type="http://schemas.openxmlformats.org/officeDocument/2006/relationships/image" Target="../media/image23.wmf"/><Relationship Id="rId5" Type="http://schemas.openxmlformats.org/officeDocument/2006/relationships/oleObject" Target="../embeddings/oleObject16.bin"/><Relationship Id="rId4" Type="http://schemas.openxmlformats.org/officeDocument/2006/relationships/image" Target="../media/image22.wm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slideLayout" Target="../slideLayouts/slideLayout7.xml"/><Relationship Id="rId1" Type="http://schemas.openxmlformats.org/officeDocument/2006/relationships/vmlDrawing" Target="../drawings/vmlDrawing6.vml"/><Relationship Id="rId6" Type="http://schemas.openxmlformats.org/officeDocument/2006/relationships/image" Target="../media/image26.wmf"/><Relationship Id="rId5" Type="http://schemas.openxmlformats.org/officeDocument/2006/relationships/oleObject" Target="../embeddings/oleObject19.bin"/><Relationship Id="rId4" Type="http://schemas.openxmlformats.org/officeDocument/2006/relationships/image" Target="../media/image25.wm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8" Type="http://schemas.openxmlformats.org/officeDocument/2006/relationships/image" Target="../media/image29.wmf"/><Relationship Id="rId3" Type="http://schemas.openxmlformats.org/officeDocument/2006/relationships/oleObject" Target="../embeddings/oleObject20.bin"/><Relationship Id="rId7" Type="http://schemas.openxmlformats.org/officeDocument/2006/relationships/oleObject" Target="../embeddings/oleObject22.bin"/><Relationship Id="rId12" Type="http://schemas.openxmlformats.org/officeDocument/2006/relationships/image" Target="../media/image31.wmf"/><Relationship Id="rId2" Type="http://schemas.openxmlformats.org/officeDocument/2006/relationships/slideLayout" Target="../slideLayouts/slideLayout7.xml"/><Relationship Id="rId1" Type="http://schemas.openxmlformats.org/officeDocument/2006/relationships/vmlDrawing" Target="../drawings/vmlDrawing7.vml"/><Relationship Id="rId6" Type="http://schemas.openxmlformats.org/officeDocument/2006/relationships/image" Target="../media/image28.wmf"/><Relationship Id="rId11" Type="http://schemas.openxmlformats.org/officeDocument/2006/relationships/oleObject" Target="../embeddings/oleObject24.bin"/><Relationship Id="rId5" Type="http://schemas.openxmlformats.org/officeDocument/2006/relationships/oleObject" Target="../embeddings/oleObject21.bin"/><Relationship Id="rId10" Type="http://schemas.openxmlformats.org/officeDocument/2006/relationships/image" Target="../media/image30.wmf"/><Relationship Id="rId4" Type="http://schemas.openxmlformats.org/officeDocument/2006/relationships/image" Target="../media/image27.wmf"/><Relationship Id="rId9" Type="http://schemas.openxmlformats.org/officeDocument/2006/relationships/oleObject" Target="../embeddings/oleObject23.bin"/></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image" Target="../media/image34.wmf"/><Relationship Id="rId3" Type="http://schemas.openxmlformats.org/officeDocument/2006/relationships/oleObject" Target="../embeddings/oleObject25.bin"/><Relationship Id="rId7" Type="http://schemas.openxmlformats.org/officeDocument/2006/relationships/oleObject" Target="../embeddings/oleObject27.bin"/><Relationship Id="rId2" Type="http://schemas.openxmlformats.org/officeDocument/2006/relationships/slideLayout" Target="../slideLayouts/slideLayout7.xml"/><Relationship Id="rId1" Type="http://schemas.openxmlformats.org/officeDocument/2006/relationships/vmlDrawing" Target="../drawings/vmlDrawing8.vml"/><Relationship Id="rId6" Type="http://schemas.openxmlformats.org/officeDocument/2006/relationships/image" Target="../media/image33.wmf"/><Relationship Id="rId5" Type="http://schemas.openxmlformats.org/officeDocument/2006/relationships/oleObject" Target="../embeddings/oleObject26.bin"/><Relationship Id="rId4" Type="http://schemas.openxmlformats.org/officeDocument/2006/relationships/image" Target="../media/image32.wmf"/></Relationships>
</file>

<file path=ppt/slides/_rels/slide21.xml.rels><?xml version="1.0" encoding="UTF-8" standalone="yes"?>
<Relationships xmlns="http://schemas.openxmlformats.org/package/2006/relationships"><Relationship Id="rId8" Type="http://schemas.openxmlformats.org/officeDocument/2006/relationships/image" Target="../media/image37.wmf"/><Relationship Id="rId3" Type="http://schemas.openxmlformats.org/officeDocument/2006/relationships/oleObject" Target="../embeddings/oleObject28.bin"/><Relationship Id="rId7" Type="http://schemas.openxmlformats.org/officeDocument/2006/relationships/oleObject" Target="../embeddings/oleObject30.bin"/><Relationship Id="rId2" Type="http://schemas.openxmlformats.org/officeDocument/2006/relationships/slideLayout" Target="../slideLayouts/slideLayout7.xml"/><Relationship Id="rId1" Type="http://schemas.openxmlformats.org/officeDocument/2006/relationships/vmlDrawing" Target="../drawings/vmlDrawing9.vml"/><Relationship Id="rId6" Type="http://schemas.openxmlformats.org/officeDocument/2006/relationships/image" Target="../media/image36.wmf"/><Relationship Id="rId5" Type="http://schemas.openxmlformats.org/officeDocument/2006/relationships/oleObject" Target="../embeddings/oleObject29.bin"/><Relationship Id="rId10" Type="http://schemas.openxmlformats.org/officeDocument/2006/relationships/image" Target="../media/image38.wmf"/><Relationship Id="rId4" Type="http://schemas.openxmlformats.org/officeDocument/2006/relationships/image" Target="../media/image35.wmf"/><Relationship Id="rId9" Type="http://schemas.openxmlformats.org/officeDocument/2006/relationships/oleObject" Target="../embeddings/oleObject31.bin"/></Relationships>
</file>

<file path=ppt/slides/_rels/slide22.xml.rels><?xml version="1.0" encoding="UTF-8" standalone="yes"?>
<Relationships xmlns="http://schemas.openxmlformats.org/package/2006/relationships"><Relationship Id="rId8" Type="http://schemas.openxmlformats.org/officeDocument/2006/relationships/image" Target="../media/image41.wmf"/><Relationship Id="rId13" Type="http://schemas.openxmlformats.org/officeDocument/2006/relationships/oleObject" Target="../embeddings/oleObject37.bin"/><Relationship Id="rId3" Type="http://schemas.openxmlformats.org/officeDocument/2006/relationships/oleObject" Target="../embeddings/oleObject32.bin"/><Relationship Id="rId7" Type="http://schemas.openxmlformats.org/officeDocument/2006/relationships/oleObject" Target="../embeddings/oleObject34.bin"/><Relationship Id="rId12" Type="http://schemas.openxmlformats.org/officeDocument/2006/relationships/image" Target="../media/image43.wmf"/><Relationship Id="rId2" Type="http://schemas.openxmlformats.org/officeDocument/2006/relationships/slideLayout" Target="../slideLayouts/slideLayout7.xml"/><Relationship Id="rId16" Type="http://schemas.openxmlformats.org/officeDocument/2006/relationships/image" Target="../media/image45.wmf"/><Relationship Id="rId1" Type="http://schemas.openxmlformats.org/officeDocument/2006/relationships/vmlDrawing" Target="../drawings/vmlDrawing10.vml"/><Relationship Id="rId6" Type="http://schemas.openxmlformats.org/officeDocument/2006/relationships/image" Target="../media/image40.wmf"/><Relationship Id="rId11" Type="http://schemas.openxmlformats.org/officeDocument/2006/relationships/oleObject" Target="../embeddings/oleObject36.bin"/><Relationship Id="rId5" Type="http://schemas.openxmlformats.org/officeDocument/2006/relationships/oleObject" Target="../embeddings/oleObject33.bin"/><Relationship Id="rId15" Type="http://schemas.openxmlformats.org/officeDocument/2006/relationships/oleObject" Target="../embeddings/oleObject38.bin"/><Relationship Id="rId10" Type="http://schemas.openxmlformats.org/officeDocument/2006/relationships/image" Target="../media/image42.wmf"/><Relationship Id="rId4" Type="http://schemas.openxmlformats.org/officeDocument/2006/relationships/image" Target="../media/image39.wmf"/><Relationship Id="rId9" Type="http://schemas.openxmlformats.org/officeDocument/2006/relationships/oleObject" Target="../embeddings/oleObject35.bin"/><Relationship Id="rId14" Type="http://schemas.openxmlformats.org/officeDocument/2006/relationships/image" Target="../media/image44.wmf"/></Relationships>
</file>

<file path=ppt/slides/_rels/slide23.xml.rels><?xml version="1.0" encoding="UTF-8" standalone="yes"?>
<Relationships xmlns="http://schemas.openxmlformats.org/package/2006/relationships"><Relationship Id="rId8" Type="http://schemas.openxmlformats.org/officeDocument/2006/relationships/image" Target="../media/image49.jpeg"/><Relationship Id="rId3" Type="http://schemas.openxmlformats.org/officeDocument/2006/relationships/image" Target="../media/image48.jpeg"/><Relationship Id="rId7" Type="http://schemas.openxmlformats.org/officeDocument/2006/relationships/image" Target="../media/image47.wmf"/><Relationship Id="rId2" Type="http://schemas.openxmlformats.org/officeDocument/2006/relationships/slideLayout" Target="../slideLayouts/slideLayout7.xml"/><Relationship Id="rId1" Type="http://schemas.openxmlformats.org/officeDocument/2006/relationships/vmlDrawing" Target="../drawings/vmlDrawing11.vml"/><Relationship Id="rId6" Type="http://schemas.openxmlformats.org/officeDocument/2006/relationships/oleObject" Target="../embeddings/oleObject40.bin"/><Relationship Id="rId5" Type="http://schemas.openxmlformats.org/officeDocument/2006/relationships/image" Target="../media/image46.wmf"/><Relationship Id="rId4" Type="http://schemas.openxmlformats.org/officeDocument/2006/relationships/oleObject" Target="../embeddings/oleObject39.bin"/></Relationships>
</file>

<file path=ppt/slides/_rels/slide24.xml.rels><?xml version="1.0" encoding="UTF-8" standalone="yes"?>
<Relationships xmlns="http://schemas.openxmlformats.org/package/2006/relationships"><Relationship Id="rId8" Type="http://schemas.openxmlformats.org/officeDocument/2006/relationships/image" Target="../media/image51.wmf"/><Relationship Id="rId3" Type="http://schemas.openxmlformats.org/officeDocument/2006/relationships/image" Target="../media/image53.png"/><Relationship Id="rId7" Type="http://schemas.openxmlformats.org/officeDocument/2006/relationships/oleObject" Target="../embeddings/oleObject42.bin"/><Relationship Id="rId2" Type="http://schemas.openxmlformats.org/officeDocument/2006/relationships/slideLayout" Target="../slideLayouts/slideLayout7.xml"/><Relationship Id="rId1" Type="http://schemas.openxmlformats.org/officeDocument/2006/relationships/vmlDrawing" Target="../drawings/vmlDrawing12.vml"/><Relationship Id="rId6" Type="http://schemas.openxmlformats.org/officeDocument/2006/relationships/image" Target="../media/image50.wmf"/><Relationship Id="rId5" Type="http://schemas.openxmlformats.org/officeDocument/2006/relationships/oleObject" Target="../embeddings/oleObject41.bin"/><Relationship Id="rId10" Type="http://schemas.openxmlformats.org/officeDocument/2006/relationships/image" Target="../media/image52.wmf"/><Relationship Id="rId4" Type="http://schemas.openxmlformats.org/officeDocument/2006/relationships/image" Target="../media/image54.jpeg"/><Relationship Id="rId9" Type="http://schemas.openxmlformats.org/officeDocument/2006/relationships/oleObject" Target="../embeddings/oleObject43.bin"/></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8" Type="http://schemas.openxmlformats.org/officeDocument/2006/relationships/image" Target="../media/image57.wmf"/><Relationship Id="rId3" Type="http://schemas.openxmlformats.org/officeDocument/2006/relationships/oleObject" Target="../embeddings/oleObject44.bin"/><Relationship Id="rId7" Type="http://schemas.openxmlformats.org/officeDocument/2006/relationships/oleObject" Target="../embeddings/oleObject46.bin"/><Relationship Id="rId2" Type="http://schemas.openxmlformats.org/officeDocument/2006/relationships/slideLayout" Target="../slideLayouts/slideLayout7.xml"/><Relationship Id="rId1" Type="http://schemas.openxmlformats.org/officeDocument/2006/relationships/vmlDrawing" Target="../drawings/vmlDrawing13.vml"/><Relationship Id="rId6" Type="http://schemas.openxmlformats.org/officeDocument/2006/relationships/image" Target="../media/image56.wmf"/><Relationship Id="rId5" Type="http://schemas.openxmlformats.org/officeDocument/2006/relationships/oleObject" Target="../embeddings/oleObject45.bin"/><Relationship Id="rId4" Type="http://schemas.openxmlformats.org/officeDocument/2006/relationships/image" Target="../media/image55.wmf"/></Relationships>
</file>

<file path=ppt/slides/_rels/slide27.xml.rels><?xml version="1.0" encoding="UTF-8" standalone="yes"?>
<Relationships xmlns="http://schemas.openxmlformats.org/package/2006/relationships"><Relationship Id="rId3" Type="http://schemas.openxmlformats.org/officeDocument/2006/relationships/oleObject" Target="../embeddings/oleObject47.bin"/><Relationship Id="rId2" Type="http://schemas.openxmlformats.org/officeDocument/2006/relationships/slideLayout" Target="../slideLayouts/slideLayout7.xml"/><Relationship Id="rId1" Type="http://schemas.openxmlformats.org/officeDocument/2006/relationships/vmlDrawing" Target="../drawings/vmlDrawing14.vml"/><Relationship Id="rId5" Type="http://schemas.openxmlformats.org/officeDocument/2006/relationships/image" Target="../media/image59.png"/><Relationship Id="rId4" Type="http://schemas.openxmlformats.org/officeDocument/2006/relationships/image" Target="../media/image58.wmf"/></Relationships>
</file>

<file path=ppt/slides/_rels/slide28.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62.jpeg"/><Relationship Id="rId1" Type="http://schemas.openxmlformats.org/officeDocument/2006/relationships/slideLayout" Target="../slideLayouts/slideLayout7.xml"/><Relationship Id="rId4" Type="http://schemas.openxmlformats.org/officeDocument/2006/relationships/image" Target="../media/image64.jpe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68.gif"/><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71.jpeg"/><Relationship Id="rId4" Type="http://schemas.openxmlformats.org/officeDocument/2006/relationships/image" Target="../media/image70.jpeg"/></Relationships>
</file>

<file path=ppt/slides/_rels/slide35.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image" Target="../media/image72.jpeg"/><Relationship Id="rId1" Type="http://schemas.openxmlformats.org/officeDocument/2006/relationships/slideLayout" Target="../slideLayouts/slideLayout7.xml"/><Relationship Id="rId4" Type="http://schemas.openxmlformats.org/officeDocument/2006/relationships/image" Target="../media/image74.gif"/></Relationships>
</file>

<file path=ppt/slides/_rels/slide36.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8" Type="http://schemas.openxmlformats.org/officeDocument/2006/relationships/image" Target="../media/image78.wmf"/><Relationship Id="rId3" Type="http://schemas.openxmlformats.org/officeDocument/2006/relationships/oleObject" Target="../embeddings/oleObject48.bin"/><Relationship Id="rId7" Type="http://schemas.openxmlformats.org/officeDocument/2006/relationships/oleObject" Target="../embeddings/oleObject50.bin"/><Relationship Id="rId2" Type="http://schemas.openxmlformats.org/officeDocument/2006/relationships/slideLayout" Target="../slideLayouts/slideLayout7.xml"/><Relationship Id="rId1" Type="http://schemas.openxmlformats.org/officeDocument/2006/relationships/vmlDrawing" Target="../drawings/vmlDrawing15.vml"/><Relationship Id="rId6" Type="http://schemas.openxmlformats.org/officeDocument/2006/relationships/image" Target="../media/image77.wmf"/><Relationship Id="rId5" Type="http://schemas.openxmlformats.org/officeDocument/2006/relationships/oleObject" Target="../embeddings/oleObject49.bin"/><Relationship Id="rId4" Type="http://schemas.openxmlformats.org/officeDocument/2006/relationships/image" Target="../media/image76.wmf"/></Relationships>
</file>

<file path=ppt/slides/_rels/slide38.xml.rels><?xml version="1.0" encoding="UTF-8" standalone="yes"?>
<Relationships xmlns="http://schemas.openxmlformats.org/package/2006/relationships"><Relationship Id="rId3" Type="http://schemas.openxmlformats.org/officeDocument/2006/relationships/oleObject" Target="../embeddings/oleObject51.bin"/><Relationship Id="rId2" Type="http://schemas.openxmlformats.org/officeDocument/2006/relationships/slideLayout" Target="../slideLayouts/slideLayout7.xml"/><Relationship Id="rId1" Type="http://schemas.openxmlformats.org/officeDocument/2006/relationships/vmlDrawing" Target="../drawings/vmlDrawing16.vml"/><Relationship Id="rId5" Type="http://schemas.openxmlformats.org/officeDocument/2006/relationships/image" Target="../media/image80.png"/><Relationship Id="rId4" Type="http://schemas.openxmlformats.org/officeDocument/2006/relationships/image" Target="../media/image79.wmf"/></Relationships>
</file>

<file path=ppt/slides/_rels/slide39.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8" Type="http://schemas.openxmlformats.org/officeDocument/2006/relationships/image" Target="../media/image83.wmf"/><Relationship Id="rId3" Type="http://schemas.openxmlformats.org/officeDocument/2006/relationships/image" Target="../media/image84.jpeg"/><Relationship Id="rId7" Type="http://schemas.openxmlformats.org/officeDocument/2006/relationships/oleObject" Target="../embeddings/oleObject53.bin"/><Relationship Id="rId2" Type="http://schemas.openxmlformats.org/officeDocument/2006/relationships/slideLayout" Target="../slideLayouts/slideLayout7.xml"/><Relationship Id="rId1" Type="http://schemas.openxmlformats.org/officeDocument/2006/relationships/vmlDrawing" Target="../drawings/vmlDrawing17.vml"/><Relationship Id="rId6" Type="http://schemas.openxmlformats.org/officeDocument/2006/relationships/image" Target="../media/image82.wmf"/><Relationship Id="rId5" Type="http://schemas.openxmlformats.org/officeDocument/2006/relationships/oleObject" Target="../embeddings/oleObject52.bin"/><Relationship Id="rId4" Type="http://schemas.openxmlformats.org/officeDocument/2006/relationships/image" Target="../media/image85.gif"/></Relationships>
</file>

<file path=ppt/slides/_rels/slide41.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image" Target="../media/image87.jpeg"/><Relationship Id="rId1" Type="http://schemas.openxmlformats.org/officeDocument/2006/relationships/slideLayout" Target="../slideLayouts/slideLayout7.xml"/><Relationship Id="rId4" Type="http://schemas.openxmlformats.org/officeDocument/2006/relationships/image" Target="../media/image89.jpeg"/></Relationships>
</file>

<file path=ppt/slides/_rels/slide43.xml.rels><?xml version="1.0" encoding="UTF-8" standalone="yes"?>
<Relationships xmlns="http://schemas.openxmlformats.org/package/2006/relationships"><Relationship Id="rId3" Type="http://schemas.openxmlformats.org/officeDocument/2006/relationships/image" Target="../media/image91.gif"/><Relationship Id="rId2" Type="http://schemas.openxmlformats.org/officeDocument/2006/relationships/image" Target="../media/image90.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92.jpe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image" Target="../media/image93.jpeg"/><Relationship Id="rId1" Type="http://schemas.openxmlformats.org/officeDocument/2006/relationships/slideLayout" Target="../slideLayouts/slideLayout7.xml"/><Relationship Id="rId4" Type="http://schemas.openxmlformats.org/officeDocument/2006/relationships/image" Target="../media/image95.jpeg"/></Relationships>
</file>

<file path=ppt/slides/_rels/slide46.xml.rels><?xml version="1.0" encoding="UTF-8" standalone="yes"?>
<Relationships xmlns="http://schemas.openxmlformats.org/package/2006/relationships"><Relationship Id="rId3" Type="http://schemas.openxmlformats.org/officeDocument/2006/relationships/image" Target="../media/image97.gif"/><Relationship Id="rId2" Type="http://schemas.openxmlformats.org/officeDocument/2006/relationships/image" Target="../media/image96.jpe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99.gif"/><Relationship Id="rId2" Type="http://schemas.openxmlformats.org/officeDocument/2006/relationships/image" Target="../media/image98.gif"/><Relationship Id="rId1" Type="http://schemas.openxmlformats.org/officeDocument/2006/relationships/slideLayout" Target="../slideLayouts/slideLayout7.xml"/><Relationship Id="rId4" Type="http://schemas.openxmlformats.org/officeDocument/2006/relationships/image" Target="../media/image100.gif"/></Relationships>
</file>

<file path=ppt/slides/_rels/slide48.xml.rels><?xml version="1.0" encoding="UTF-8" standalone="yes"?>
<Relationships xmlns="http://schemas.openxmlformats.org/package/2006/relationships"><Relationship Id="rId3" Type="http://schemas.openxmlformats.org/officeDocument/2006/relationships/image" Target="../media/image102.jpeg"/><Relationship Id="rId2" Type="http://schemas.openxmlformats.org/officeDocument/2006/relationships/image" Target="../media/image101.jpeg"/><Relationship Id="rId1" Type="http://schemas.openxmlformats.org/officeDocument/2006/relationships/slideLayout" Target="../slideLayouts/slideLayout7.xml"/><Relationship Id="rId5" Type="http://schemas.openxmlformats.org/officeDocument/2006/relationships/image" Target="../media/image104.jpeg"/><Relationship Id="rId4" Type="http://schemas.openxmlformats.org/officeDocument/2006/relationships/image" Target="../media/image103.jpeg"/></Relationships>
</file>

<file path=ppt/slides/_rels/slide49.xml.rels><?xml version="1.0" encoding="UTF-8" standalone="yes"?>
<Relationships xmlns="http://schemas.openxmlformats.org/package/2006/relationships"><Relationship Id="rId8" Type="http://schemas.openxmlformats.org/officeDocument/2006/relationships/image" Target="../media/image107.wmf"/><Relationship Id="rId3" Type="http://schemas.openxmlformats.org/officeDocument/2006/relationships/oleObject" Target="../embeddings/oleObject54.bin"/><Relationship Id="rId7" Type="http://schemas.openxmlformats.org/officeDocument/2006/relationships/oleObject" Target="../embeddings/oleObject56.bin"/><Relationship Id="rId2" Type="http://schemas.openxmlformats.org/officeDocument/2006/relationships/slideLayout" Target="../slideLayouts/slideLayout7.xml"/><Relationship Id="rId1" Type="http://schemas.openxmlformats.org/officeDocument/2006/relationships/vmlDrawing" Target="../drawings/vmlDrawing18.vml"/><Relationship Id="rId6" Type="http://schemas.openxmlformats.org/officeDocument/2006/relationships/image" Target="../media/image106.wmf"/><Relationship Id="rId5" Type="http://schemas.openxmlformats.org/officeDocument/2006/relationships/oleObject" Target="../embeddings/oleObject55.bin"/><Relationship Id="rId10" Type="http://schemas.openxmlformats.org/officeDocument/2006/relationships/image" Target="../media/image108.wmf"/><Relationship Id="rId4" Type="http://schemas.openxmlformats.org/officeDocument/2006/relationships/image" Target="../media/image105.wmf"/><Relationship Id="rId9" Type="http://schemas.openxmlformats.org/officeDocument/2006/relationships/oleObject" Target="../embeddings/oleObject57.bin"/></Relationships>
</file>

<file path=ppt/slides/_rels/slide5.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110.jpeg"/><Relationship Id="rId2" Type="http://schemas.openxmlformats.org/officeDocument/2006/relationships/image" Target="../media/image109.jpeg"/><Relationship Id="rId1" Type="http://schemas.openxmlformats.org/officeDocument/2006/relationships/slideLayout" Target="../slideLayouts/slideLayout7.xml"/><Relationship Id="rId4" Type="http://schemas.openxmlformats.org/officeDocument/2006/relationships/image" Target="../media/image111.jpeg"/></Relationships>
</file>

<file path=ppt/slides/_rels/slide51.xml.rels><?xml version="1.0" encoding="UTF-8" standalone="yes"?>
<Relationships xmlns="http://schemas.openxmlformats.org/package/2006/relationships"><Relationship Id="rId3" Type="http://schemas.openxmlformats.org/officeDocument/2006/relationships/oleObject" Target="../embeddings/oleObject58.bin"/><Relationship Id="rId7" Type="http://schemas.openxmlformats.org/officeDocument/2006/relationships/image" Target="../media/image115.jpeg"/><Relationship Id="rId2" Type="http://schemas.openxmlformats.org/officeDocument/2006/relationships/slideLayout" Target="../slideLayouts/slideLayout7.xml"/><Relationship Id="rId1" Type="http://schemas.openxmlformats.org/officeDocument/2006/relationships/vmlDrawing" Target="../drawings/vmlDrawing19.vml"/><Relationship Id="rId6" Type="http://schemas.openxmlformats.org/officeDocument/2006/relationships/image" Target="../media/image114.jpeg"/><Relationship Id="rId5" Type="http://schemas.openxmlformats.org/officeDocument/2006/relationships/image" Target="../media/image113.jpeg"/><Relationship Id="rId4" Type="http://schemas.openxmlformats.org/officeDocument/2006/relationships/image" Target="../media/image112.wmf"/></Relationships>
</file>

<file path=ppt/slides/_rels/slide52.xml.rels><?xml version="1.0" encoding="UTF-8" standalone="yes"?>
<Relationships xmlns="http://schemas.openxmlformats.org/package/2006/relationships"><Relationship Id="rId3" Type="http://schemas.openxmlformats.org/officeDocument/2006/relationships/image" Target="../media/image117.jpeg"/><Relationship Id="rId2" Type="http://schemas.openxmlformats.org/officeDocument/2006/relationships/image" Target="../media/image116.jpe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120.png"/><Relationship Id="rId7" Type="http://schemas.openxmlformats.org/officeDocument/2006/relationships/image" Target="../media/image119.wmf"/><Relationship Id="rId2" Type="http://schemas.openxmlformats.org/officeDocument/2006/relationships/slideLayout" Target="../slideLayouts/slideLayout7.xml"/><Relationship Id="rId1" Type="http://schemas.openxmlformats.org/officeDocument/2006/relationships/vmlDrawing" Target="../drawings/vmlDrawing20.vml"/><Relationship Id="rId6" Type="http://schemas.openxmlformats.org/officeDocument/2006/relationships/oleObject" Target="../embeddings/oleObject60.bin"/><Relationship Id="rId5" Type="http://schemas.openxmlformats.org/officeDocument/2006/relationships/image" Target="../media/image118.wmf"/><Relationship Id="rId4" Type="http://schemas.openxmlformats.org/officeDocument/2006/relationships/oleObject" Target="../embeddings/oleObject59.bin"/></Relationships>
</file>

<file path=ppt/slides/_rels/slide54.xml.rels><?xml version="1.0" encoding="UTF-8" standalone="yes"?>
<Relationships xmlns="http://schemas.openxmlformats.org/package/2006/relationships"><Relationship Id="rId3" Type="http://schemas.openxmlformats.org/officeDocument/2006/relationships/image" Target="../media/image122.jpeg"/><Relationship Id="rId2" Type="http://schemas.openxmlformats.org/officeDocument/2006/relationships/image" Target="../media/image121.jpe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123.jpe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oleObject" Target="../embeddings/oleObject61.bin"/><Relationship Id="rId2" Type="http://schemas.openxmlformats.org/officeDocument/2006/relationships/slideLayout" Target="../slideLayouts/slideLayout7.xml"/><Relationship Id="rId1" Type="http://schemas.openxmlformats.org/officeDocument/2006/relationships/vmlDrawing" Target="../drawings/vmlDrawing21.vml"/><Relationship Id="rId5" Type="http://schemas.openxmlformats.org/officeDocument/2006/relationships/image" Target="../media/image125.jpeg"/><Relationship Id="rId4" Type="http://schemas.openxmlformats.org/officeDocument/2006/relationships/image" Target="../media/image124.wmf"/></Relationships>
</file>

<file path=ppt/slides/_rels/slide57.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image" Target="../media/image9.wmf"/><Relationship Id="rId5" Type="http://schemas.openxmlformats.org/officeDocument/2006/relationships/oleObject" Target="../embeddings/oleObject2.bin"/><Relationship Id="rId4" Type="http://schemas.openxmlformats.org/officeDocument/2006/relationships/image" Target="../media/image8.w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0" y="1066800"/>
            <a:ext cx="9144000" cy="2590800"/>
          </a:xfrm>
          <a:prstGeom prst="rect">
            <a:avLst/>
          </a:prstGeom>
        </p:spPr>
        <p:txBody>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vi-VN" sz="5400" b="1" i="0" u="none" strike="noStrike" kern="1200" cap="none" spc="0" normalizeH="0" baseline="0" noProof="0" dirty="0" smtClean="0">
                <a:ln>
                  <a:noFill/>
                </a:ln>
                <a:solidFill>
                  <a:srgbClr val="00CC00"/>
                </a:solidFill>
                <a:effectLst/>
                <a:uLnTx/>
                <a:uFillTx/>
                <a:latin typeface="Arial" pitchFamily="34" charset="0"/>
                <a:ea typeface="+mj-ea"/>
                <a:cs typeface="Arial" pitchFamily="34" charset="0"/>
              </a:rPr>
              <a:t>Chương</a:t>
            </a:r>
            <a:r>
              <a:rPr kumimoji="0" lang="vi-VN" sz="5400" b="1" i="0" u="none" strike="noStrike" kern="1200" cap="none" spc="0" normalizeH="0" noProof="0" dirty="0" smtClean="0">
                <a:ln>
                  <a:noFill/>
                </a:ln>
                <a:solidFill>
                  <a:srgbClr val="00CC00"/>
                </a:solidFill>
                <a:effectLst/>
                <a:uLnTx/>
                <a:uFillTx/>
                <a:latin typeface="Arial" pitchFamily="34" charset="0"/>
                <a:ea typeface="+mj-ea"/>
                <a:cs typeface="Arial" pitchFamily="34" charset="0"/>
              </a:rPr>
              <a:t> </a:t>
            </a:r>
            <a:r>
              <a:rPr kumimoji="0" lang="en-US" sz="5400" b="1" i="0" u="none" strike="noStrike" kern="1200" cap="none" spc="0" normalizeH="0" noProof="0" dirty="0" smtClean="0">
                <a:ln>
                  <a:noFill/>
                </a:ln>
                <a:solidFill>
                  <a:srgbClr val="00CC00"/>
                </a:solidFill>
                <a:effectLst/>
                <a:uLnTx/>
                <a:uFillTx/>
                <a:latin typeface="Arial" pitchFamily="34" charset="0"/>
                <a:ea typeface="+mj-ea"/>
                <a:cs typeface="Arial" pitchFamily="34" charset="0"/>
              </a:rPr>
              <a:t>10</a:t>
            </a:r>
            <a:endParaRPr kumimoji="0" lang="vi-VN" sz="5400" b="1" i="0" u="none" strike="noStrike" kern="1200" cap="none" spc="0" normalizeH="0" noProof="0" dirty="0" smtClean="0">
              <a:ln>
                <a:noFill/>
              </a:ln>
              <a:solidFill>
                <a:srgbClr val="00CC00"/>
              </a:solidFill>
              <a:effectLst/>
              <a:uLnTx/>
              <a:uFillTx/>
              <a:latin typeface="Arial" pitchFamily="34" charset="0"/>
              <a:ea typeface="+mj-ea"/>
              <a:cs typeface="Arial" pitchFamily="34" charset="0"/>
            </a:endParaRPr>
          </a:p>
          <a:p>
            <a:pPr lvl="0" algn="ctr">
              <a:spcBef>
                <a:spcPct val="0"/>
              </a:spcBef>
              <a:defRPr/>
            </a:pPr>
            <a:r>
              <a:rPr lang="en-US" sz="3800" b="1" dirty="0" err="1">
                <a:solidFill>
                  <a:srgbClr val="0000FF"/>
                </a:solidFill>
                <a:latin typeface="Arial" pitchFamily="34" charset="0"/>
                <a:cs typeface="Arial" pitchFamily="34" charset="0"/>
              </a:rPr>
              <a:t>Phân</a:t>
            </a:r>
            <a:r>
              <a:rPr lang="en-US" sz="3800" b="1" dirty="0">
                <a:solidFill>
                  <a:srgbClr val="0000FF"/>
                </a:solidFill>
                <a:latin typeface="Arial" pitchFamily="34" charset="0"/>
                <a:cs typeface="Arial" pitchFamily="34" charset="0"/>
              </a:rPr>
              <a:t> </a:t>
            </a:r>
            <a:r>
              <a:rPr lang="en-US" sz="3800" b="1" dirty="0" err="1">
                <a:solidFill>
                  <a:srgbClr val="0000FF"/>
                </a:solidFill>
                <a:latin typeface="Arial" pitchFamily="34" charset="0"/>
                <a:cs typeface="Arial" pitchFamily="34" charset="0"/>
              </a:rPr>
              <a:t>Riêng</a:t>
            </a:r>
            <a:r>
              <a:rPr lang="en-US" sz="3800" b="1" dirty="0">
                <a:solidFill>
                  <a:srgbClr val="0000FF"/>
                </a:solidFill>
                <a:latin typeface="Arial" pitchFamily="34" charset="0"/>
                <a:cs typeface="Arial" pitchFamily="34" charset="0"/>
              </a:rPr>
              <a:t> </a:t>
            </a:r>
            <a:r>
              <a:rPr lang="en-US" sz="3800" b="1" dirty="0" err="1">
                <a:solidFill>
                  <a:srgbClr val="0000FF"/>
                </a:solidFill>
                <a:latin typeface="Arial" pitchFamily="34" charset="0"/>
                <a:cs typeface="Arial" pitchFamily="34" charset="0"/>
              </a:rPr>
              <a:t>Các</a:t>
            </a:r>
            <a:r>
              <a:rPr lang="en-US" sz="3800" b="1" dirty="0">
                <a:solidFill>
                  <a:srgbClr val="0000FF"/>
                </a:solidFill>
                <a:latin typeface="Arial" pitchFamily="34" charset="0"/>
                <a:cs typeface="Arial" pitchFamily="34" charset="0"/>
              </a:rPr>
              <a:t> </a:t>
            </a:r>
            <a:r>
              <a:rPr lang="en-US" sz="3800" b="1" dirty="0" err="1">
                <a:solidFill>
                  <a:srgbClr val="0000FF"/>
                </a:solidFill>
                <a:latin typeface="Arial" pitchFamily="34" charset="0"/>
                <a:cs typeface="Arial" pitchFamily="34" charset="0"/>
              </a:rPr>
              <a:t>Hệ</a:t>
            </a:r>
            <a:r>
              <a:rPr lang="en-US" sz="3800" b="1" dirty="0">
                <a:solidFill>
                  <a:srgbClr val="0000FF"/>
                </a:solidFill>
                <a:latin typeface="Arial" pitchFamily="34" charset="0"/>
                <a:cs typeface="Arial" pitchFamily="34" charset="0"/>
              </a:rPr>
              <a:t> </a:t>
            </a:r>
            <a:r>
              <a:rPr lang="en-US" sz="3800" b="1" dirty="0" err="1">
                <a:solidFill>
                  <a:srgbClr val="0000FF"/>
                </a:solidFill>
                <a:latin typeface="Arial" pitchFamily="34" charset="0"/>
                <a:cs typeface="Arial" pitchFamily="34" charset="0"/>
              </a:rPr>
              <a:t>Không</a:t>
            </a:r>
            <a:r>
              <a:rPr lang="en-US" sz="3800" b="1" dirty="0">
                <a:solidFill>
                  <a:srgbClr val="0000FF"/>
                </a:solidFill>
                <a:latin typeface="Arial" pitchFamily="34" charset="0"/>
                <a:cs typeface="Arial" pitchFamily="34" charset="0"/>
              </a:rPr>
              <a:t> </a:t>
            </a:r>
            <a:r>
              <a:rPr lang="en-US" sz="3800" b="1" dirty="0" err="1">
                <a:solidFill>
                  <a:srgbClr val="0000FF"/>
                </a:solidFill>
                <a:latin typeface="Arial" pitchFamily="34" charset="0"/>
                <a:cs typeface="Arial" pitchFamily="34" charset="0"/>
              </a:rPr>
              <a:t>Đồng</a:t>
            </a:r>
            <a:r>
              <a:rPr lang="en-US" sz="3800" b="1" dirty="0">
                <a:solidFill>
                  <a:srgbClr val="0000FF"/>
                </a:solidFill>
                <a:latin typeface="Arial" pitchFamily="34" charset="0"/>
                <a:cs typeface="Arial" pitchFamily="34" charset="0"/>
              </a:rPr>
              <a:t> </a:t>
            </a:r>
            <a:r>
              <a:rPr lang="en-US" sz="3800" b="1" dirty="0" err="1">
                <a:solidFill>
                  <a:srgbClr val="0000FF"/>
                </a:solidFill>
                <a:latin typeface="Arial" pitchFamily="34" charset="0"/>
                <a:cs typeface="Arial" pitchFamily="34" charset="0"/>
              </a:rPr>
              <a:t>Nhất</a:t>
            </a:r>
            <a:endParaRPr lang="en-US" sz="3800" b="1" dirty="0">
              <a:solidFill>
                <a:srgbClr val="0000FF"/>
              </a:solidFill>
              <a:latin typeface="Arial" pitchFamily="34" charset="0"/>
              <a:cs typeface="Arial" pitchFamily="34" charset="0"/>
            </a:endParaRPr>
          </a:p>
          <a:p>
            <a:pPr lvl="0" algn="ctr">
              <a:spcBef>
                <a:spcPct val="0"/>
              </a:spcBef>
              <a:defRPr/>
            </a:pPr>
            <a:r>
              <a:rPr lang="en-US" sz="4000" b="1" dirty="0" err="1">
                <a:solidFill>
                  <a:srgbClr val="0000FF"/>
                </a:solidFill>
                <a:latin typeface="Arial" pitchFamily="34" charset="0"/>
                <a:cs typeface="Arial" pitchFamily="34" charset="0"/>
              </a:rPr>
              <a:t>Bằng</a:t>
            </a:r>
            <a:r>
              <a:rPr lang="en-US" sz="4000" b="1" dirty="0">
                <a:solidFill>
                  <a:srgbClr val="0000FF"/>
                </a:solidFill>
                <a:latin typeface="Arial" pitchFamily="34" charset="0"/>
                <a:cs typeface="Arial" pitchFamily="34" charset="0"/>
              </a:rPr>
              <a:t> </a:t>
            </a:r>
            <a:r>
              <a:rPr lang="en-US" sz="4000" b="1" dirty="0" err="1">
                <a:solidFill>
                  <a:srgbClr val="0000FF"/>
                </a:solidFill>
                <a:latin typeface="Arial" pitchFamily="34" charset="0"/>
                <a:cs typeface="Arial" pitchFamily="34" charset="0"/>
              </a:rPr>
              <a:t>Phương</a:t>
            </a:r>
            <a:r>
              <a:rPr lang="en-US" sz="4000" b="1" dirty="0">
                <a:solidFill>
                  <a:srgbClr val="0000FF"/>
                </a:solidFill>
                <a:latin typeface="Arial" pitchFamily="34" charset="0"/>
                <a:cs typeface="Arial" pitchFamily="34" charset="0"/>
              </a:rPr>
              <a:t> </a:t>
            </a:r>
            <a:r>
              <a:rPr lang="en-US" sz="4000" b="1" dirty="0" err="1">
                <a:solidFill>
                  <a:srgbClr val="0000FF"/>
                </a:solidFill>
                <a:latin typeface="Arial" pitchFamily="34" charset="0"/>
                <a:cs typeface="Arial" pitchFamily="34" charset="0"/>
              </a:rPr>
              <a:t>pháp</a:t>
            </a:r>
            <a:r>
              <a:rPr lang="en-US" sz="4000" b="1" dirty="0">
                <a:solidFill>
                  <a:srgbClr val="0000FF"/>
                </a:solidFill>
                <a:latin typeface="Arial" pitchFamily="34" charset="0"/>
                <a:cs typeface="Arial" pitchFamily="34" charset="0"/>
              </a:rPr>
              <a:t> </a:t>
            </a:r>
            <a:r>
              <a:rPr lang="en-US" sz="4000" b="1" dirty="0" err="1" smtClean="0">
                <a:solidFill>
                  <a:srgbClr val="0000FF"/>
                </a:solidFill>
                <a:latin typeface="Arial" pitchFamily="34" charset="0"/>
                <a:cs typeface="Arial" pitchFamily="34" charset="0"/>
              </a:rPr>
              <a:t>Lọc</a:t>
            </a:r>
            <a:endParaRPr lang="vi-VN" sz="4000" b="1" dirty="0">
              <a:solidFill>
                <a:srgbClr val="0000FF"/>
              </a:solidFill>
              <a:latin typeface="Arial" pitchFamily="34" charset="0"/>
              <a:cs typeface="Arial" pitchFamily="34" charset="0"/>
            </a:endParaRPr>
          </a:p>
        </p:txBody>
      </p:sp>
      <p:sp>
        <p:nvSpPr>
          <p:cNvPr id="4" name="Rectangle 3"/>
          <p:cNvSpPr/>
          <p:nvPr/>
        </p:nvSpPr>
        <p:spPr>
          <a:xfrm>
            <a:off x="0" y="4514671"/>
            <a:ext cx="9144000" cy="1200329"/>
          </a:xfrm>
          <a:prstGeom prst="rect">
            <a:avLst/>
          </a:prstGeom>
        </p:spPr>
        <p:txBody>
          <a:bodyPr wrap="square">
            <a:spAutoFit/>
          </a:bodyPr>
          <a:lstStyle/>
          <a:p>
            <a:pPr algn="just"/>
            <a:r>
              <a:rPr lang="vi-VN" altLang="ko-KR" sz="2400" i="1" dirty="0" smtClean="0">
                <a:latin typeface="Arial" pitchFamily="34" charset="0"/>
                <a:cs typeface="Arial" pitchFamily="34" charset="0"/>
              </a:rPr>
              <a:t>Trình bày </a:t>
            </a:r>
            <a:r>
              <a:rPr lang="en-US" altLang="ko-KR" sz="2400" i="1" dirty="0" err="1" smtClean="0">
                <a:latin typeface="Arial" pitchFamily="34" charset="0"/>
                <a:cs typeface="Arial" pitchFamily="34" charset="0"/>
              </a:rPr>
              <a:t>cơ</a:t>
            </a:r>
            <a:r>
              <a:rPr lang="en-US" altLang="ko-KR" sz="2400" i="1" dirty="0" smtClean="0">
                <a:latin typeface="Arial" pitchFamily="34" charset="0"/>
                <a:cs typeface="Arial" pitchFamily="34" charset="0"/>
              </a:rPr>
              <a:t> </a:t>
            </a:r>
            <a:r>
              <a:rPr lang="en-US" altLang="ko-KR" sz="2400" i="1" dirty="0" err="1" smtClean="0">
                <a:latin typeface="Arial" pitchFamily="34" charset="0"/>
                <a:cs typeface="Arial" pitchFamily="34" charset="0"/>
              </a:rPr>
              <a:t>sở</a:t>
            </a:r>
            <a:r>
              <a:rPr lang="en-US" altLang="ko-KR" sz="2400" i="1" dirty="0" smtClean="0">
                <a:latin typeface="Arial" pitchFamily="34" charset="0"/>
                <a:cs typeface="Arial" pitchFamily="34" charset="0"/>
              </a:rPr>
              <a:t> </a:t>
            </a:r>
            <a:r>
              <a:rPr lang="en-US" altLang="ko-KR" sz="2400" i="1" dirty="0" err="1" smtClean="0">
                <a:latin typeface="Arial" pitchFamily="34" charset="0"/>
                <a:cs typeface="Arial" pitchFamily="34" charset="0"/>
              </a:rPr>
              <a:t>lý</a:t>
            </a:r>
            <a:r>
              <a:rPr lang="en-US" altLang="ko-KR" sz="2400" i="1" dirty="0" smtClean="0">
                <a:latin typeface="Arial" pitchFamily="34" charset="0"/>
                <a:cs typeface="Arial" pitchFamily="34" charset="0"/>
              </a:rPr>
              <a:t> </a:t>
            </a:r>
            <a:r>
              <a:rPr lang="en-US" altLang="ko-KR" sz="2400" i="1" dirty="0" err="1" smtClean="0">
                <a:latin typeface="Arial" pitchFamily="34" charset="0"/>
                <a:cs typeface="Arial" pitchFamily="34" charset="0"/>
              </a:rPr>
              <a:t>thuyết</a:t>
            </a:r>
            <a:r>
              <a:rPr lang="en-US" altLang="ko-KR" sz="2400" i="1" dirty="0" smtClean="0">
                <a:latin typeface="Arial" pitchFamily="34" charset="0"/>
                <a:cs typeface="Arial" pitchFamily="34" charset="0"/>
              </a:rPr>
              <a:t> </a:t>
            </a:r>
            <a:r>
              <a:rPr lang="en-US" altLang="ko-KR" sz="2400" i="1" dirty="0" err="1" smtClean="0">
                <a:latin typeface="Arial" pitchFamily="34" charset="0"/>
                <a:cs typeface="Arial" pitchFamily="34" charset="0"/>
              </a:rPr>
              <a:t>của</a:t>
            </a:r>
            <a:r>
              <a:rPr lang="en-US" altLang="ko-KR" sz="2400" i="1" dirty="0" smtClean="0">
                <a:latin typeface="Arial" pitchFamily="34" charset="0"/>
                <a:cs typeface="Arial" pitchFamily="34" charset="0"/>
              </a:rPr>
              <a:t> </a:t>
            </a:r>
            <a:r>
              <a:rPr lang="en-US" altLang="ko-KR" sz="2400" i="1" dirty="0" err="1" smtClean="0">
                <a:latin typeface="Arial" pitchFamily="34" charset="0"/>
                <a:cs typeface="Arial" pitchFamily="34" charset="0"/>
              </a:rPr>
              <a:t>quá</a:t>
            </a:r>
            <a:r>
              <a:rPr lang="en-US" altLang="ko-KR" sz="2400" i="1" dirty="0" smtClean="0">
                <a:latin typeface="Arial" pitchFamily="34" charset="0"/>
                <a:cs typeface="Arial" pitchFamily="34" charset="0"/>
              </a:rPr>
              <a:t> </a:t>
            </a:r>
            <a:r>
              <a:rPr lang="en-US" altLang="ko-KR" sz="2400" i="1" dirty="0" err="1" smtClean="0">
                <a:latin typeface="Arial" pitchFamily="34" charset="0"/>
                <a:cs typeface="Arial" pitchFamily="34" charset="0"/>
              </a:rPr>
              <a:t>trình</a:t>
            </a:r>
            <a:r>
              <a:rPr lang="en-US" altLang="ko-KR" sz="2400" i="1" dirty="0" smtClean="0">
                <a:latin typeface="Arial" pitchFamily="34" charset="0"/>
                <a:cs typeface="Arial" pitchFamily="34" charset="0"/>
              </a:rPr>
              <a:t> </a:t>
            </a:r>
            <a:r>
              <a:rPr lang="en-US" altLang="ko-KR" sz="2400" i="1" dirty="0" err="1" smtClean="0">
                <a:latin typeface="Arial" pitchFamily="34" charset="0"/>
                <a:cs typeface="Arial" pitchFamily="34" charset="0"/>
              </a:rPr>
              <a:t>lọc</a:t>
            </a:r>
            <a:r>
              <a:rPr lang="en-US" altLang="ko-KR" sz="2400" i="1" dirty="0" smtClean="0">
                <a:latin typeface="Arial" pitchFamily="34" charset="0"/>
                <a:cs typeface="Arial" pitchFamily="34" charset="0"/>
              </a:rPr>
              <a:t>, </a:t>
            </a:r>
            <a:r>
              <a:rPr lang="en-US" altLang="ko-KR" sz="2400" i="1" dirty="0" err="1" smtClean="0">
                <a:latin typeface="Arial" pitchFamily="34" charset="0"/>
                <a:cs typeface="Arial" pitchFamily="34" charset="0"/>
              </a:rPr>
              <a:t>phương</a:t>
            </a:r>
            <a:r>
              <a:rPr lang="en-US" altLang="ko-KR" sz="2400" i="1" dirty="0" smtClean="0">
                <a:latin typeface="Arial" pitchFamily="34" charset="0"/>
                <a:cs typeface="Arial" pitchFamily="34" charset="0"/>
              </a:rPr>
              <a:t> </a:t>
            </a:r>
            <a:r>
              <a:rPr lang="en-US" altLang="ko-KR" sz="2400" i="1" dirty="0" err="1" smtClean="0">
                <a:latin typeface="Arial" pitchFamily="34" charset="0"/>
                <a:cs typeface="Arial" pitchFamily="34" charset="0"/>
              </a:rPr>
              <a:t>pháp</a:t>
            </a:r>
            <a:r>
              <a:rPr lang="en-US" altLang="ko-KR" sz="2400" i="1" dirty="0" smtClean="0">
                <a:latin typeface="Arial" pitchFamily="34" charset="0"/>
                <a:cs typeface="Arial" pitchFamily="34" charset="0"/>
              </a:rPr>
              <a:t> </a:t>
            </a:r>
            <a:r>
              <a:rPr lang="en-US" altLang="ko-KR" sz="2400" i="1" dirty="0" err="1" smtClean="0">
                <a:latin typeface="Arial" pitchFamily="34" charset="0"/>
                <a:cs typeface="Arial" pitchFamily="34" charset="0"/>
              </a:rPr>
              <a:t>lọc</a:t>
            </a:r>
            <a:r>
              <a:rPr lang="en-US" altLang="ko-KR" sz="2400" i="1" dirty="0" smtClean="0">
                <a:latin typeface="Arial" pitchFamily="34" charset="0"/>
                <a:cs typeface="Arial" pitchFamily="34" charset="0"/>
              </a:rPr>
              <a:t> </a:t>
            </a:r>
            <a:r>
              <a:rPr lang="en-US" altLang="ko-KR" sz="2400" i="1" dirty="0" err="1" smtClean="0">
                <a:latin typeface="Arial" pitchFamily="34" charset="0"/>
                <a:cs typeface="Arial" pitchFamily="34" charset="0"/>
              </a:rPr>
              <a:t>và</a:t>
            </a:r>
            <a:r>
              <a:rPr lang="en-US" altLang="ko-KR" sz="2400" i="1" dirty="0" smtClean="0">
                <a:latin typeface="Arial" pitchFamily="34" charset="0"/>
                <a:cs typeface="Arial" pitchFamily="34" charset="0"/>
              </a:rPr>
              <a:t> </a:t>
            </a:r>
            <a:r>
              <a:rPr lang="en-US" altLang="ko-KR" sz="2400" i="1" dirty="0" err="1" smtClean="0">
                <a:latin typeface="Arial" pitchFamily="34" charset="0"/>
                <a:cs typeface="Arial" pitchFamily="34" charset="0"/>
              </a:rPr>
              <a:t>các</a:t>
            </a:r>
            <a:r>
              <a:rPr lang="en-US" altLang="ko-KR" sz="2400" i="1" dirty="0" smtClean="0">
                <a:latin typeface="Arial" pitchFamily="34" charset="0"/>
                <a:cs typeface="Arial" pitchFamily="34" charset="0"/>
              </a:rPr>
              <a:t> </a:t>
            </a:r>
            <a:r>
              <a:rPr lang="en-US" altLang="ko-KR" sz="2400" i="1" dirty="0" err="1" smtClean="0">
                <a:latin typeface="Arial" pitchFamily="34" charset="0"/>
                <a:cs typeface="Arial" pitchFamily="34" charset="0"/>
              </a:rPr>
              <a:t>loại</a:t>
            </a:r>
            <a:r>
              <a:rPr lang="en-US" altLang="ko-KR" sz="2400" i="1" dirty="0" smtClean="0">
                <a:latin typeface="Arial" pitchFamily="34" charset="0"/>
                <a:cs typeface="Arial" pitchFamily="34" charset="0"/>
              </a:rPr>
              <a:t> </a:t>
            </a:r>
            <a:r>
              <a:rPr lang="en-US" altLang="ko-KR" sz="2400" i="1" dirty="0" err="1" smtClean="0">
                <a:latin typeface="Arial" pitchFamily="34" charset="0"/>
                <a:cs typeface="Arial" pitchFamily="34" charset="0"/>
              </a:rPr>
              <a:t>thiết</a:t>
            </a:r>
            <a:r>
              <a:rPr lang="en-US" altLang="ko-KR" sz="2400" i="1" dirty="0" smtClean="0">
                <a:latin typeface="Arial" pitchFamily="34" charset="0"/>
                <a:cs typeface="Arial" pitchFamily="34" charset="0"/>
              </a:rPr>
              <a:t> </a:t>
            </a:r>
            <a:r>
              <a:rPr lang="en-US" altLang="ko-KR" sz="2400" i="1" dirty="0" err="1" smtClean="0">
                <a:latin typeface="Arial" pitchFamily="34" charset="0"/>
                <a:cs typeface="Arial" pitchFamily="34" charset="0"/>
              </a:rPr>
              <a:t>bị</a:t>
            </a:r>
            <a:r>
              <a:rPr lang="en-US" altLang="ko-KR" sz="2400" i="1" dirty="0" smtClean="0">
                <a:latin typeface="Arial" pitchFamily="34" charset="0"/>
                <a:cs typeface="Arial" pitchFamily="34" charset="0"/>
              </a:rPr>
              <a:t> </a:t>
            </a:r>
            <a:r>
              <a:rPr lang="en-US" altLang="ko-KR" sz="2400" i="1" dirty="0" err="1" smtClean="0">
                <a:latin typeface="Arial" pitchFamily="34" charset="0"/>
                <a:cs typeface="Arial" pitchFamily="34" charset="0"/>
              </a:rPr>
              <a:t>lọc</a:t>
            </a:r>
            <a:r>
              <a:rPr lang="en-US" altLang="ko-KR" sz="2400" i="1" dirty="0" smtClean="0">
                <a:latin typeface="Arial" pitchFamily="34" charset="0"/>
                <a:cs typeface="Arial" pitchFamily="34" charset="0"/>
              </a:rPr>
              <a:t> (</a:t>
            </a:r>
            <a:r>
              <a:rPr lang="en-US" altLang="ko-KR" sz="2400" i="1" dirty="0" err="1" smtClean="0">
                <a:latin typeface="Arial" pitchFamily="34" charset="0"/>
                <a:cs typeface="Arial" pitchFamily="34" charset="0"/>
              </a:rPr>
              <a:t>cấu</a:t>
            </a:r>
            <a:r>
              <a:rPr lang="en-US" altLang="ko-KR" sz="2400" i="1" dirty="0" smtClean="0">
                <a:latin typeface="Arial" pitchFamily="34" charset="0"/>
                <a:cs typeface="Arial" pitchFamily="34" charset="0"/>
              </a:rPr>
              <a:t> </a:t>
            </a:r>
            <a:r>
              <a:rPr lang="en-US" altLang="ko-KR" sz="2400" i="1" dirty="0" err="1" smtClean="0">
                <a:latin typeface="Arial" pitchFamily="34" charset="0"/>
                <a:cs typeface="Arial" pitchFamily="34" charset="0"/>
              </a:rPr>
              <a:t>tạo</a:t>
            </a:r>
            <a:r>
              <a:rPr lang="en-US" altLang="ko-KR" sz="2400" i="1" dirty="0" smtClean="0">
                <a:latin typeface="Arial" pitchFamily="34" charset="0"/>
                <a:cs typeface="Arial" pitchFamily="34" charset="0"/>
              </a:rPr>
              <a:t>, </a:t>
            </a:r>
            <a:r>
              <a:rPr lang="en-US" altLang="ko-KR" sz="2400" i="1" dirty="0" err="1" smtClean="0">
                <a:latin typeface="Arial" pitchFamily="34" charset="0"/>
                <a:cs typeface="Arial" pitchFamily="34" charset="0"/>
              </a:rPr>
              <a:t>nguyên</a:t>
            </a:r>
            <a:r>
              <a:rPr lang="en-US" altLang="ko-KR" sz="2400" i="1" dirty="0" smtClean="0">
                <a:latin typeface="Arial" pitchFamily="34" charset="0"/>
                <a:cs typeface="Arial" pitchFamily="34" charset="0"/>
              </a:rPr>
              <a:t> </a:t>
            </a:r>
            <a:r>
              <a:rPr lang="en-US" altLang="ko-KR" sz="2400" i="1" dirty="0" err="1" smtClean="0">
                <a:latin typeface="Arial" pitchFamily="34" charset="0"/>
                <a:cs typeface="Arial" pitchFamily="34" charset="0"/>
              </a:rPr>
              <a:t>lý</a:t>
            </a:r>
            <a:r>
              <a:rPr lang="en-US" altLang="ko-KR" sz="2400" i="1" dirty="0" smtClean="0">
                <a:latin typeface="Arial" pitchFamily="34" charset="0"/>
                <a:cs typeface="Arial" pitchFamily="34" charset="0"/>
              </a:rPr>
              <a:t> </a:t>
            </a:r>
            <a:r>
              <a:rPr lang="en-US" altLang="ko-KR" sz="2400" i="1" dirty="0" err="1" smtClean="0">
                <a:latin typeface="Arial" pitchFamily="34" charset="0"/>
                <a:cs typeface="Arial" pitchFamily="34" charset="0"/>
              </a:rPr>
              <a:t>làm</a:t>
            </a:r>
            <a:r>
              <a:rPr lang="en-US" altLang="ko-KR" sz="2400" i="1" dirty="0" smtClean="0">
                <a:latin typeface="Arial" pitchFamily="34" charset="0"/>
                <a:cs typeface="Arial" pitchFamily="34" charset="0"/>
              </a:rPr>
              <a:t> </a:t>
            </a:r>
            <a:r>
              <a:rPr lang="en-US" altLang="ko-KR" sz="2400" i="1" dirty="0" err="1" smtClean="0">
                <a:latin typeface="Arial" pitchFamily="34" charset="0"/>
                <a:cs typeface="Arial" pitchFamily="34" charset="0"/>
              </a:rPr>
              <a:t>việc</a:t>
            </a:r>
            <a:r>
              <a:rPr lang="en-US" altLang="ko-KR" sz="2400" i="1" dirty="0" smtClean="0">
                <a:latin typeface="Arial" pitchFamily="34" charset="0"/>
                <a:cs typeface="Arial" pitchFamily="34" charset="0"/>
              </a:rPr>
              <a:t> </a:t>
            </a:r>
            <a:r>
              <a:rPr lang="en-US" altLang="ko-KR" sz="2400" i="1" dirty="0" err="1" smtClean="0">
                <a:latin typeface="Arial" pitchFamily="34" charset="0"/>
                <a:cs typeface="Arial" pitchFamily="34" charset="0"/>
              </a:rPr>
              <a:t>và</a:t>
            </a:r>
            <a:r>
              <a:rPr lang="en-US" altLang="ko-KR" sz="2400" i="1" dirty="0">
                <a:latin typeface="Arial" pitchFamily="34" charset="0"/>
                <a:cs typeface="Arial" pitchFamily="34" charset="0"/>
              </a:rPr>
              <a:t> </a:t>
            </a:r>
            <a:r>
              <a:rPr lang="en-US" altLang="ko-KR" sz="2400" i="1" dirty="0" err="1">
                <a:latin typeface="Arial" pitchFamily="34" charset="0"/>
                <a:cs typeface="Arial" pitchFamily="34" charset="0"/>
              </a:rPr>
              <a:t>thông</a:t>
            </a:r>
            <a:r>
              <a:rPr lang="en-US" altLang="ko-KR" sz="2400" i="1" dirty="0">
                <a:latin typeface="Arial" pitchFamily="34" charset="0"/>
                <a:cs typeface="Arial" pitchFamily="34" charset="0"/>
              </a:rPr>
              <a:t> </a:t>
            </a:r>
            <a:r>
              <a:rPr lang="en-US" altLang="ko-KR" sz="2400" i="1" dirty="0" err="1">
                <a:latin typeface="Arial" pitchFamily="34" charset="0"/>
                <a:cs typeface="Arial" pitchFamily="34" charset="0"/>
              </a:rPr>
              <a:t>số</a:t>
            </a:r>
            <a:r>
              <a:rPr lang="en-US" altLang="ko-KR" sz="2400" i="1" dirty="0">
                <a:latin typeface="Arial" pitchFamily="34" charset="0"/>
                <a:cs typeface="Arial" pitchFamily="34" charset="0"/>
              </a:rPr>
              <a:t> </a:t>
            </a:r>
            <a:r>
              <a:rPr lang="en-US" altLang="ko-KR" sz="2400" i="1" dirty="0" err="1">
                <a:latin typeface="Arial" pitchFamily="34" charset="0"/>
                <a:cs typeface="Arial" pitchFamily="34" charset="0"/>
              </a:rPr>
              <a:t>tính</a:t>
            </a:r>
            <a:r>
              <a:rPr lang="en-US" altLang="ko-KR" sz="2400" i="1" dirty="0">
                <a:latin typeface="Arial" pitchFamily="34" charset="0"/>
                <a:cs typeface="Arial" pitchFamily="34" charset="0"/>
              </a:rPr>
              <a:t> </a:t>
            </a:r>
            <a:r>
              <a:rPr lang="en-US" altLang="ko-KR" sz="2400" i="1" dirty="0" err="1" smtClean="0">
                <a:latin typeface="Arial" pitchFamily="34" charset="0"/>
                <a:cs typeface="Arial" pitchFamily="34" charset="0"/>
              </a:rPr>
              <a:t>toán</a:t>
            </a:r>
            <a:r>
              <a:rPr lang="en-US" altLang="ko-KR" sz="2400" i="1" dirty="0" smtClean="0">
                <a:latin typeface="Arial" pitchFamily="34" charset="0"/>
                <a:cs typeface="Arial" pitchFamily="34" charset="0"/>
              </a:rPr>
              <a:t> </a:t>
            </a:r>
            <a:r>
              <a:rPr lang="en-US" altLang="ko-KR" sz="2400" i="1" dirty="0" err="1" smtClean="0">
                <a:latin typeface="Arial" pitchFamily="34" charset="0"/>
                <a:cs typeface="Arial" pitchFamily="34" charset="0"/>
              </a:rPr>
              <a:t>cơ</a:t>
            </a:r>
            <a:r>
              <a:rPr lang="en-US" altLang="ko-KR" sz="2400" i="1" dirty="0" smtClean="0">
                <a:latin typeface="Arial" pitchFamily="34" charset="0"/>
                <a:cs typeface="Arial" pitchFamily="34" charset="0"/>
              </a:rPr>
              <a:t> </a:t>
            </a:r>
            <a:r>
              <a:rPr lang="en-US" altLang="ko-KR" sz="2400" i="1" dirty="0" err="1" smtClean="0">
                <a:latin typeface="Arial" pitchFamily="34" charset="0"/>
                <a:cs typeface="Arial" pitchFamily="34" charset="0"/>
              </a:rPr>
              <a:t>bản</a:t>
            </a:r>
            <a:r>
              <a:rPr lang="en-US" altLang="ko-KR" sz="2400" i="1" dirty="0" smtClean="0">
                <a:latin typeface="Arial" pitchFamily="34" charset="0"/>
                <a:cs typeface="Arial" pitchFamily="34" charset="0"/>
              </a:rPr>
              <a:t>) </a:t>
            </a:r>
            <a:r>
              <a:rPr lang="en-US" altLang="ko-KR" sz="2400" i="1" dirty="0" err="1" smtClean="0">
                <a:latin typeface="Arial" pitchFamily="34" charset="0"/>
                <a:cs typeface="Arial" pitchFamily="34" charset="0"/>
              </a:rPr>
              <a:t>để</a:t>
            </a:r>
            <a:r>
              <a:rPr lang="en-US" altLang="ko-KR" sz="2400" i="1" dirty="0" smtClean="0">
                <a:latin typeface="Arial" pitchFamily="34" charset="0"/>
                <a:cs typeface="Arial" pitchFamily="34" charset="0"/>
              </a:rPr>
              <a:t> </a:t>
            </a:r>
            <a:r>
              <a:rPr lang="en-US" altLang="ko-KR" sz="2400" i="1" dirty="0" err="1" smtClean="0">
                <a:latin typeface="Arial" pitchFamily="34" charset="0"/>
                <a:cs typeface="Arial" pitchFamily="34" charset="0"/>
              </a:rPr>
              <a:t>tách</a:t>
            </a:r>
            <a:r>
              <a:rPr lang="en-US" altLang="ko-KR" sz="2400" i="1" dirty="0" smtClean="0">
                <a:latin typeface="Arial" pitchFamily="34" charset="0"/>
                <a:cs typeface="Arial" pitchFamily="34" charset="0"/>
              </a:rPr>
              <a:t> </a:t>
            </a:r>
            <a:r>
              <a:rPr lang="en-US" altLang="ko-KR" sz="2400" i="1" dirty="0" err="1" smtClean="0">
                <a:latin typeface="Arial" pitchFamily="34" charset="0"/>
                <a:cs typeface="Arial" pitchFamily="34" charset="0"/>
              </a:rPr>
              <a:t>riêng</a:t>
            </a:r>
            <a:r>
              <a:rPr lang="en-US" altLang="ko-KR" sz="2400" i="1" dirty="0" smtClean="0">
                <a:latin typeface="Arial" pitchFamily="34" charset="0"/>
                <a:cs typeface="Arial" pitchFamily="34" charset="0"/>
              </a:rPr>
              <a:t> </a:t>
            </a:r>
            <a:r>
              <a:rPr lang="en-US" altLang="ko-KR" sz="2400" i="1" dirty="0" err="1" smtClean="0">
                <a:latin typeface="Arial" pitchFamily="34" charset="0"/>
                <a:cs typeface="Arial" pitchFamily="34" charset="0"/>
              </a:rPr>
              <a:t>từng</a:t>
            </a:r>
            <a:r>
              <a:rPr lang="en-US" altLang="ko-KR" sz="2400" i="1" dirty="0" smtClean="0">
                <a:latin typeface="Arial" pitchFamily="34" charset="0"/>
                <a:cs typeface="Arial" pitchFamily="34" charset="0"/>
              </a:rPr>
              <a:t> </a:t>
            </a:r>
            <a:r>
              <a:rPr lang="en-US" altLang="ko-KR" sz="2400" i="1" dirty="0" err="1" smtClean="0">
                <a:latin typeface="Arial" pitchFamily="34" charset="0"/>
                <a:cs typeface="Arial" pitchFamily="34" charset="0"/>
              </a:rPr>
              <a:t>pha</a:t>
            </a:r>
            <a:r>
              <a:rPr lang="en-US" altLang="ko-KR" sz="2400" i="1" dirty="0" smtClean="0">
                <a:latin typeface="Arial" pitchFamily="34" charset="0"/>
                <a:cs typeface="Arial" pitchFamily="34" charset="0"/>
              </a:rPr>
              <a:t> </a:t>
            </a:r>
            <a:r>
              <a:rPr lang="en-US" altLang="ko-KR" sz="2400" i="1" dirty="0" err="1" smtClean="0">
                <a:latin typeface="Arial" pitchFamily="34" charset="0"/>
                <a:cs typeface="Arial" pitchFamily="34" charset="0"/>
              </a:rPr>
              <a:t>của</a:t>
            </a:r>
            <a:r>
              <a:rPr lang="en-US" altLang="ko-KR" sz="2400" i="1" dirty="0" smtClean="0">
                <a:latin typeface="Arial" pitchFamily="34" charset="0"/>
                <a:cs typeface="Arial" pitchFamily="34" charset="0"/>
              </a:rPr>
              <a:t> </a:t>
            </a:r>
            <a:r>
              <a:rPr lang="en-US" altLang="ko-KR" sz="2400" i="1" dirty="0" err="1" smtClean="0">
                <a:latin typeface="Arial" pitchFamily="34" charset="0"/>
                <a:cs typeface="Arial" pitchFamily="34" charset="0"/>
              </a:rPr>
              <a:t>các</a:t>
            </a:r>
            <a:r>
              <a:rPr lang="en-US" altLang="ko-KR" sz="2400" i="1" dirty="0" smtClean="0">
                <a:latin typeface="Arial" pitchFamily="34" charset="0"/>
                <a:cs typeface="Arial" pitchFamily="34" charset="0"/>
              </a:rPr>
              <a:t> </a:t>
            </a:r>
            <a:r>
              <a:rPr lang="en-US" altLang="ko-KR" sz="2400" i="1" dirty="0" err="1" smtClean="0">
                <a:latin typeface="Arial" pitchFamily="34" charset="0"/>
                <a:cs typeface="Arial" pitchFamily="34" charset="0"/>
              </a:rPr>
              <a:t>hệ</a:t>
            </a:r>
            <a:r>
              <a:rPr lang="en-US" altLang="ko-KR" sz="2400" i="1" dirty="0" smtClean="0">
                <a:latin typeface="Arial" pitchFamily="34" charset="0"/>
                <a:cs typeface="Arial" pitchFamily="34" charset="0"/>
              </a:rPr>
              <a:t> KĐN.</a:t>
            </a:r>
          </a:p>
        </p:txBody>
      </p:sp>
      <p:sp>
        <p:nvSpPr>
          <p:cNvPr id="5" name="Subtitle 2"/>
          <p:cNvSpPr txBox="1">
            <a:spLocks/>
          </p:cNvSpPr>
          <p:nvPr/>
        </p:nvSpPr>
        <p:spPr>
          <a:xfrm>
            <a:off x="0" y="3429000"/>
            <a:ext cx="9144000" cy="990600"/>
          </a:xfrm>
          <a:prstGeom prst="rect">
            <a:avLst/>
          </a:prstGeom>
        </p:spPr>
        <p:txBody>
          <a:bodyPr>
            <a:noAutofit/>
          </a:bodyPr>
          <a:lstStyle/>
          <a:p>
            <a:pPr marL="342900" marR="0" lvl="0" indent="-342900" algn="ctr" defTabSz="914400" rtl="0" eaLnBrk="1" fontAlgn="auto" latinLnBrk="0" hangingPunct="1">
              <a:lnSpc>
                <a:spcPct val="100000"/>
              </a:lnSpc>
              <a:spcBef>
                <a:spcPct val="20000"/>
              </a:spcBef>
              <a:spcAft>
                <a:spcPts val="0"/>
              </a:spcAft>
              <a:buClrTx/>
              <a:buSzTx/>
              <a:tabLst/>
              <a:defRPr/>
            </a:pPr>
            <a:r>
              <a:rPr kumimoji="0" lang="vi-VN" sz="2800" b="1" i="0" u="none" strike="noStrike" kern="1200" cap="none" spc="0" normalizeH="0" baseline="0" noProof="0" dirty="0" smtClean="0">
                <a:ln>
                  <a:noFill/>
                </a:ln>
                <a:solidFill>
                  <a:srgbClr val="FF0066"/>
                </a:solidFill>
                <a:effectLst/>
                <a:uLnTx/>
                <a:uFillTx/>
                <a:latin typeface="Arial" pitchFamily="34" charset="0"/>
                <a:ea typeface="+mn-ea"/>
                <a:cs typeface="Arial" pitchFamily="34" charset="0"/>
              </a:rPr>
              <a:t>Hoàng Minh Nam </a:t>
            </a:r>
            <a:endParaRPr kumimoji="0" lang="en-US" sz="2800" b="1" i="0" u="none" strike="noStrike" kern="1200" cap="none" spc="0" normalizeH="0" baseline="0" noProof="0" dirty="0" smtClean="0">
              <a:ln>
                <a:noFill/>
              </a:ln>
              <a:solidFill>
                <a:srgbClr val="FF0066"/>
              </a:solidFill>
              <a:effectLst/>
              <a:uLnTx/>
              <a:uFillTx/>
              <a:latin typeface="Arial" pitchFamily="34" charset="0"/>
              <a:ea typeface="+mn-ea"/>
              <a:cs typeface="Arial" pitchFamily="34" charset="0"/>
            </a:endParaRPr>
          </a:p>
          <a:p>
            <a:pPr marL="342900" marR="0" lvl="0" indent="-342900" algn="ctr" defTabSz="914400" rtl="0" eaLnBrk="1" fontAlgn="auto" latinLnBrk="0" hangingPunct="1">
              <a:lnSpc>
                <a:spcPct val="100000"/>
              </a:lnSpc>
              <a:spcBef>
                <a:spcPct val="20000"/>
              </a:spcBef>
              <a:spcAft>
                <a:spcPts val="0"/>
              </a:spcAft>
              <a:buClrTx/>
              <a:buSzTx/>
              <a:tabLst/>
              <a:defRPr/>
            </a:pPr>
            <a:r>
              <a:rPr kumimoji="0" lang="vi-VN" sz="2800" b="1" i="0" u="none" strike="noStrike" kern="1200" cap="none" spc="0" normalizeH="0" baseline="0" noProof="0" dirty="0" smtClean="0">
                <a:ln>
                  <a:noFill/>
                </a:ln>
                <a:solidFill>
                  <a:srgbClr val="FF0066"/>
                </a:solidFill>
                <a:effectLst/>
                <a:uLnTx/>
                <a:uFillTx/>
                <a:latin typeface="Arial" pitchFamily="34" charset="0"/>
                <a:ea typeface="+mn-ea"/>
                <a:cs typeface="Arial" pitchFamily="34" charset="0"/>
              </a:rPr>
              <a:t>Nguyễn Hữu Hiếu</a:t>
            </a:r>
            <a:endParaRPr kumimoji="0" lang="en-US" sz="2800" b="1" i="0" u="none" strike="noStrike" kern="1200" cap="none" spc="0" normalizeH="0" baseline="0" noProof="0" dirty="0">
              <a:ln>
                <a:noFill/>
              </a:ln>
              <a:solidFill>
                <a:srgbClr val="FF0066"/>
              </a:solidFill>
              <a:effectLst/>
              <a:uLnTx/>
              <a:uFillTx/>
              <a:latin typeface="Arial" pitchFamily="34" charset="0"/>
              <a:ea typeface="+mn-ea"/>
              <a:cs typeface="Arial" pitchFamily="34" charset="0"/>
            </a:endParaRPr>
          </a:p>
        </p:txBody>
      </p:sp>
      <p:sp>
        <p:nvSpPr>
          <p:cNvPr id="6" name="Slide Number Placeholder 2"/>
          <p:cNvSpPr>
            <a:spLocks noGrp="1"/>
          </p:cNvSpPr>
          <p:nvPr>
            <p:ph type="sldNum" sz="quarter" idx="12"/>
          </p:nvPr>
        </p:nvSpPr>
        <p:spPr>
          <a:xfrm>
            <a:off x="6989620" y="6481373"/>
            <a:ext cx="2133600" cy="365125"/>
          </a:xfrm>
        </p:spPr>
        <p:txBody>
          <a:bodyPr/>
          <a:lstStyle/>
          <a:p>
            <a:fld id="{9C905762-C891-4585-A291-5CEA996061E6}" type="slidenum">
              <a:rPr lang="en-US" sz="1600" smtClean="0">
                <a:latin typeface="Arial" pitchFamily="34" charset="0"/>
                <a:cs typeface="Arial" pitchFamily="34" charset="0"/>
              </a:rPr>
              <a:pPr/>
              <a:t>1</a:t>
            </a:fld>
            <a:r>
              <a:rPr lang="en-US" sz="1600" dirty="0" smtClean="0">
                <a:latin typeface="Arial" pitchFamily="34" charset="0"/>
                <a:cs typeface="Arial" pitchFamily="34" charset="0"/>
              </a:rPr>
              <a:t>/53</a:t>
            </a:r>
            <a:endParaRPr lang="en-US" sz="1600" dirty="0">
              <a:latin typeface="Arial" pitchFamily="34" charset="0"/>
              <a:cs typeface="Arial" pitchFamily="34" charset="0"/>
            </a:endParaRPr>
          </a:p>
        </p:txBody>
      </p:sp>
    </p:spTree>
    <p:extLst>
      <p:ext uri="{BB962C8B-B14F-4D97-AF65-F5344CB8AC3E}">
        <p14:creationId xmlns:p14="http://schemas.microsoft.com/office/powerpoint/2010/main" val="2880933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utoUpdateAnimBg="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b="1" dirty="0" smtClean="0">
                <a:solidFill>
                  <a:srgbClr val="0000FF"/>
                </a:solidFill>
                <a:latin typeface="Arial" pitchFamily="34" charset="0"/>
                <a:cs typeface="Arial" pitchFamily="34" charset="0"/>
              </a:rPr>
              <a:t>10.2</a:t>
            </a:r>
            <a:r>
              <a:rPr lang="vi-VN" sz="3200" b="1" dirty="0" smtClean="0">
                <a:solidFill>
                  <a:srgbClr val="0000FF"/>
                </a:solidFill>
                <a:latin typeface="Arial" pitchFamily="34" charset="0"/>
                <a:cs typeface="Arial" pitchFamily="34" charset="0"/>
              </a:rPr>
              <a:t> </a:t>
            </a:r>
            <a:r>
              <a:rPr lang="en-US" sz="3200" b="1" dirty="0" err="1" smtClean="0">
                <a:solidFill>
                  <a:srgbClr val="0000FF"/>
                </a:solidFill>
                <a:latin typeface="Arial" pitchFamily="34" charset="0"/>
                <a:cs typeface="Arial" pitchFamily="34" charset="0"/>
              </a:rPr>
              <a:t>Thông</a:t>
            </a:r>
            <a:r>
              <a:rPr lang="en-US" sz="3200" b="1" dirty="0" smtClean="0">
                <a:solidFill>
                  <a:srgbClr val="0000FF"/>
                </a:solidFill>
                <a:latin typeface="Arial" pitchFamily="34" charset="0"/>
                <a:cs typeface="Arial" pitchFamily="34" charset="0"/>
              </a:rPr>
              <a:t> </a:t>
            </a:r>
            <a:r>
              <a:rPr lang="en-US" sz="3200" b="1" dirty="0" err="1" smtClean="0">
                <a:solidFill>
                  <a:srgbClr val="0000FF"/>
                </a:solidFill>
                <a:latin typeface="Arial" pitchFamily="34" charset="0"/>
                <a:cs typeface="Arial" pitchFamily="34" charset="0"/>
              </a:rPr>
              <a:t>số</a:t>
            </a:r>
            <a:r>
              <a:rPr lang="en-US" sz="3200" b="1" dirty="0" smtClean="0">
                <a:solidFill>
                  <a:srgbClr val="0000FF"/>
                </a:solidFill>
                <a:latin typeface="Arial" pitchFamily="34" charset="0"/>
                <a:cs typeface="Arial" pitchFamily="34" charset="0"/>
              </a:rPr>
              <a:t> </a:t>
            </a:r>
            <a:r>
              <a:rPr lang="en-US" sz="3200" b="1" dirty="0" err="1" smtClean="0">
                <a:solidFill>
                  <a:srgbClr val="0000FF"/>
                </a:solidFill>
                <a:latin typeface="Arial" pitchFamily="34" charset="0"/>
                <a:cs typeface="Arial" pitchFamily="34" charset="0"/>
              </a:rPr>
              <a:t>cơ</a:t>
            </a:r>
            <a:r>
              <a:rPr lang="en-US" sz="3200" b="1" dirty="0" smtClean="0">
                <a:solidFill>
                  <a:srgbClr val="0000FF"/>
                </a:solidFill>
                <a:latin typeface="Arial" pitchFamily="34" charset="0"/>
                <a:cs typeface="Arial" pitchFamily="34" charset="0"/>
              </a:rPr>
              <a:t> </a:t>
            </a:r>
            <a:r>
              <a:rPr lang="en-US" sz="3200" b="1" dirty="0" err="1" smtClean="0">
                <a:solidFill>
                  <a:srgbClr val="0000FF"/>
                </a:solidFill>
                <a:latin typeface="Arial" pitchFamily="34" charset="0"/>
                <a:cs typeface="Arial" pitchFamily="34" charset="0"/>
              </a:rPr>
              <a:t>bản</a:t>
            </a:r>
            <a:endParaRPr lang="en-US" sz="2000" b="1" dirty="0" smtClean="0">
              <a:solidFill>
                <a:srgbClr val="0000FF"/>
              </a:solidFill>
              <a:latin typeface="Arial" pitchFamily="34" charset="0"/>
              <a:cs typeface="Arial" pitchFamily="34" charset="0"/>
            </a:endParaRPr>
          </a:p>
        </p:txBody>
      </p:sp>
      <p:sp>
        <p:nvSpPr>
          <p:cNvPr id="3" name="Rectangle 2"/>
          <p:cNvSpPr/>
          <p:nvPr/>
        </p:nvSpPr>
        <p:spPr>
          <a:xfrm>
            <a:off x="-6926" y="533400"/>
            <a:ext cx="9150926" cy="5262979"/>
          </a:xfrm>
          <a:prstGeom prst="rect">
            <a:avLst/>
          </a:prstGeom>
        </p:spPr>
        <p:txBody>
          <a:bodyPr wrap="square">
            <a:spAutoFit/>
          </a:bodyPr>
          <a:lstStyle/>
          <a:p>
            <a:pPr algn="just"/>
            <a:r>
              <a:rPr lang="en-US" sz="2400" b="1" dirty="0" err="1">
                <a:solidFill>
                  <a:srgbClr val="FF0066"/>
                </a:solidFill>
                <a:latin typeface="Arial" pitchFamily="34" charset="0"/>
                <a:cs typeface="Arial" pitchFamily="34" charset="0"/>
                <a:sym typeface="Wingdings" pitchFamily="2" charset="2"/>
              </a:rPr>
              <a:t>Phương</a:t>
            </a:r>
            <a:r>
              <a:rPr lang="en-US" sz="2400" b="1" dirty="0">
                <a:solidFill>
                  <a:srgbClr val="FF0066"/>
                </a:solidFill>
                <a:latin typeface="Arial" pitchFamily="34" charset="0"/>
                <a:cs typeface="Arial" pitchFamily="34" charset="0"/>
                <a:sym typeface="Wingdings" pitchFamily="2" charset="2"/>
              </a:rPr>
              <a:t> </a:t>
            </a:r>
            <a:r>
              <a:rPr lang="en-US" sz="2400" b="1" dirty="0" err="1">
                <a:solidFill>
                  <a:srgbClr val="FF0066"/>
                </a:solidFill>
                <a:latin typeface="Arial" pitchFamily="34" charset="0"/>
                <a:cs typeface="Arial" pitchFamily="34" charset="0"/>
                <a:sym typeface="Wingdings" pitchFamily="2" charset="2"/>
              </a:rPr>
              <a:t>trình</a:t>
            </a:r>
            <a:r>
              <a:rPr lang="en-US" sz="2400" b="1" dirty="0">
                <a:solidFill>
                  <a:srgbClr val="FF0066"/>
                </a:solidFill>
                <a:latin typeface="Arial" pitchFamily="34" charset="0"/>
                <a:cs typeface="Arial" pitchFamily="34" charset="0"/>
                <a:sym typeface="Wingdings" pitchFamily="2" charset="2"/>
              </a:rPr>
              <a:t> </a:t>
            </a:r>
            <a:r>
              <a:rPr lang="en-US" sz="2400" b="1" dirty="0" err="1" smtClean="0">
                <a:solidFill>
                  <a:srgbClr val="FF0066"/>
                </a:solidFill>
                <a:latin typeface="Arial" pitchFamily="34" charset="0"/>
                <a:cs typeface="Arial" pitchFamily="34" charset="0"/>
                <a:sym typeface="Wingdings" pitchFamily="2" charset="2"/>
              </a:rPr>
              <a:t>lọc</a:t>
            </a:r>
            <a:r>
              <a:rPr lang="en-US" sz="2400" b="1" dirty="0" smtClean="0">
                <a:solidFill>
                  <a:srgbClr val="FF0066"/>
                </a:solidFill>
                <a:latin typeface="Arial" pitchFamily="34" charset="0"/>
                <a:cs typeface="Arial" pitchFamily="34" charset="0"/>
                <a:sym typeface="Wingdings" pitchFamily="2" charset="2"/>
              </a:rPr>
              <a:t> </a:t>
            </a:r>
            <a:r>
              <a:rPr lang="en-US" sz="2400" b="1" dirty="0" err="1" smtClean="0">
                <a:solidFill>
                  <a:srgbClr val="FF0066"/>
                </a:solidFill>
                <a:latin typeface="Arial" pitchFamily="34" charset="0"/>
                <a:cs typeface="Arial" pitchFamily="34" charset="0"/>
                <a:sym typeface="Wingdings" pitchFamily="2" charset="2"/>
              </a:rPr>
              <a:t>Daksi</a:t>
            </a:r>
            <a:r>
              <a:rPr lang="en-US" sz="2400" dirty="0">
                <a:latin typeface="Arial" pitchFamily="34" charset="0"/>
                <a:cs typeface="Arial" pitchFamily="34" charset="0"/>
                <a:sym typeface="Wingdings" pitchFamily="2" charset="2"/>
              </a:rPr>
              <a:t>: </a:t>
            </a:r>
            <a:r>
              <a:rPr lang="en-US" sz="2400" dirty="0" err="1">
                <a:latin typeface="Arial" pitchFamily="34" charset="0"/>
                <a:cs typeface="Arial" pitchFamily="34" charset="0"/>
                <a:sym typeface="Wingdings" pitchFamily="2" charset="2"/>
              </a:rPr>
              <a:t>cho</a:t>
            </a:r>
            <a:r>
              <a:rPr lang="en-US" sz="2400" dirty="0">
                <a:latin typeface="Arial" pitchFamily="34" charset="0"/>
                <a:cs typeface="Arial" pitchFamily="34" charset="0"/>
                <a:sym typeface="Wingdings" pitchFamily="2" charset="2"/>
              </a:rPr>
              <a:t> </a:t>
            </a:r>
            <a:r>
              <a:rPr lang="en-US" sz="2400" dirty="0" err="1">
                <a:latin typeface="Arial" pitchFamily="34" charset="0"/>
                <a:cs typeface="Arial" pitchFamily="34" charset="0"/>
                <a:sym typeface="Wingdings" pitchFamily="2" charset="2"/>
              </a:rPr>
              <a:t>lọc</a:t>
            </a:r>
            <a:r>
              <a:rPr lang="en-US" sz="2400" dirty="0">
                <a:latin typeface="Arial" pitchFamily="34" charset="0"/>
                <a:cs typeface="Arial" pitchFamily="34" charset="0"/>
                <a:sym typeface="Wingdings" pitchFamily="2" charset="2"/>
              </a:rPr>
              <a:t> </a:t>
            </a:r>
            <a:r>
              <a:rPr lang="en-US" sz="2400" dirty="0" err="1">
                <a:latin typeface="Arial" pitchFamily="34" charset="0"/>
                <a:cs typeface="Arial" pitchFamily="34" charset="0"/>
                <a:sym typeface="Wingdings" pitchFamily="2" charset="2"/>
              </a:rPr>
              <a:t>bề</a:t>
            </a:r>
            <a:r>
              <a:rPr lang="en-US" sz="2400" dirty="0">
                <a:latin typeface="Arial" pitchFamily="34" charset="0"/>
                <a:cs typeface="Arial" pitchFamily="34" charset="0"/>
                <a:sym typeface="Wingdings" pitchFamily="2" charset="2"/>
              </a:rPr>
              <a:t> </a:t>
            </a:r>
            <a:r>
              <a:rPr lang="en-US" sz="2400" dirty="0" err="1">
                <a:latin typeface="Arial" pitchFamily="34" charset="0"/>
                <a:cs typeface="Arial" pitchFamily="34" charset="0"/>
                <a:sym typeface="Wingdings" pitchFamily="2" charset="2"/>
              </a:rPr>
              <a:t>mặt</a:t>
            </a:r>
            <a:endParaRPr lang="en-US" sz="2400" dirty="0">
              <a:latin typeface="Arial" pitchFamily="34" charset="0"/>
              <a:cs typeface="Arial" pitchFamily="34" charset="0"/>
              <a:sym typeface="Wingdings" pitchFamily="2" charset="2"/>
            </a:endParaRPr>
          </a:p>
          <a:p>
            <a:pPr algn="just"/>
            <a:endParaRPr lang="en-US" sz="2400" dirty="0">
              <a:latin typeface="Arial" pitchFamily="34" charset="0"/>
              <a:cs typeface="Arial" pitchFamily="34" charset="0"/>
              <a:sym typeface="Wingdings" pitchFamily="2" charset="2"/>
            </a:endParaRPr>
          </a:p>
          <a:p>
            <a:pPr algn="just"/>
            <a:endParaRPr lang="en-US" sz="2400" dirty="0">
              <a:latin typeface="Arial" pitchFamily="34" charset="0"/>
              <a:cs typeface="Arial" pitchFamily="34" charset="0"/>
              <a:sym typeface="Wingdings" pitchFamily="2" charset="2"/>
            </a:endParaRPr>
          </a:p>
          <a:p>
            <a:pPr algn="just"/>
            <a:endParaRPr lang="en-US" sz="2400" b="1" dirty="0" smtClean="0">
              <a:latin typeface="Arial" pitchFamily="34" charset="0"/>
              <a:cs typeface="Arial" pitchFamily="34" charset="0"/>
              <a:sym typeface="Wingdings" pitchFamily="2" charset="2"/>
            </a:endParaRPr>
          </a:p>
          <a:p>
            <a:pPr algn="just"/>
            <a:r>
              <a:rPr lang="en-US" sz="2400" b="1" dirty="0" err="1" smtClean="0">
                <a:solidFill>
                  <a:srgbClr val="FF0066"/>
                </a:solidFill>
                <a:latin typeface="Arial" pitchFamily="34" charset="0"/>
                <a:cs typeface="Arial" pitchFamily="34" charset="0"/>
                <a:sym typeface="Wingdings" pitchFamily="2" charset="2"/>
              </a:rPr>
              <a:t>Phương</a:t>
            </a:r>
            <a:r>
              <a:rPr lang="en-US" sz="2400" b="1" dirty="0" smtClean="0">
                <a:solidFill>
                  <a:srgbClr val="FF0066"/>
                </a:solidFill>
                <a:latin typeface="Arial" pitchFamily="34" charset="0"/>
                <a:cs typeface="Arial" pitchFamily="34" charset="0"/>
                <a:sym typeface="Wingdings" pitchFamily="2" charset="2"/>
              </a:rPr>
              <a:t> </a:t>
            </a:r>
            <a:r>
              <a:rPr lang="en-US" sz="2400" b="1" dirty="0" err="1">
                <a:solidFill>
                  <a:srgbClr val="FF0066"/>
                </a:solidFill>
                <a:latin typeface="Arial" pitchFamily="34" charset="0"/>
                <a:cs typeface="Arial" pitchFamily="34" charset="0"/>
                <a:sym typeface="Wingdings" pitchFamily="2" charset="2"/>
              </a:rPr>
              <a:t>trình</a:t>
            </a:r>
            <a:r>
              <a:rPr lang="en-US" sz="2400" b="1" dirty="0">
                <a:solidFill>
                  <a:srgbClr val="FF0066"/>
                </a:solidFill>
                <a:latin typeface="Arial" pitchFamily="34" charset="0"/>
                <a:cs typeface="Arial" pitchFamily="34" charset="0"/>
                <a:sym typeface="Wingdings" pitchFamily="2" charset="2"/>
              </a:rPr>
              <a:t> </a:t>
            </a:r>
            <a:r>
              <a:rPr lang="en-US" sz="2400" b="1" dirty="0" err="1" smtClean="0">
                <a:solidFill>
                  <a:srgbClr val="FF0066"/>
                </a:solidFill>
                <a:latin typeface="Arial" pitchFamily="34" charset="0"/>
                <a:cs typeface="Arial" pitchFamily="34" charset="0"/>
                <a:sym typeface="Wingdings" pitchFamily="2" charset="2"/>
              </a:rPr>
              <a:t>lọc</a:t>
            </a:r>
            <a:r>
              <a:rPr lang="en-US" sz="2400" b="1" dirty="0" smtClean="0">
                <a:solidFill>
                  <a:srgbClr val="FF0066"/>
                </a:solidFill>
                <a:latin typeface="Arial" pitchFamily="34" charset="0"/>
                <a:cs typeface="Arial" pitchFamily="34" charset="0"/>
                <a:sym typeface="Wingdings" pitchFamily="2" charset="2"/>
              </a:rPr>
              <a:t> Hagen-</a:t>
            </a:r>
            <a:r>
              <a:rPr lang="en-US" sz="2400" b="1" dirty="0" err="1" smtClean="0">
                <a:solidFill>
                  <a:srgbClr val="FF0066"/>
                </a:solidFill>
                <a:latin typeface="Arial" pitchFamily="34" charset="0"/>
                <a:cs typeface="Arial" pitchFamily="34" charset="0"/>
                <a:sym typeface="Wingdings" pitchFamily="2" charset="2"/>
              </a:rPr>
              <a:t>Poagen</a:t>
            </a:r>
            <a:r>
              <a:rPr lang="en-US" sz="2400" dirty="0">
                <a:solidFill>
                  <a:srgbClr val="FF0066"/>
                </a:solidFill>
                <a:latin typeface="Arial" pitchFamily="34" charset="0"/>
                <a:cs typeface="Arial" pitchFamily="34" charset="0"/>
                <a:sym typeface="Wingdings" pitchFamily="2" charset="2"/>
              </a:rPr>
              <a:t>: </a:t>
            </a:r>
            <a:r>
              <a:rPr lang="en-US" sz="2400" dirty="0" err="1">
                <a:latin typeface="Arial" pitchFamily="34" charset="0"/>
                <a:cs typeface="Arial" pitchFamily="34" charset="0"/>
                <a:sym typeface="Wingdings" pitchFamily="2" charset="2"/>
              </a:rPr>
              <a:t>cho</a:t>
            </a:r>
            <a:r>
              <a:rPr lang="en-US" sz="2400" dirty="0">
                <a:latin typeface="Arial" pitchFamily="34" charset="0"/>
                <a:cs typeface="Arial" pitchFamily="34" charset="0"/>
                <a:sym typeface="Wingdings" pitchFamily="2" charset="2"/>
              </a:rPr>
              <a:t> </a:t>
            </a:r>
            <a:r>
              <a:rPr lang="en-US" sz="2400" dirty="0" err="1">
                <a:latin typeface="Arial" pitchFamily="34" charset="0"/>
                <a:cs typeface="Arial" pitchFamily="34" charset="0"/>
                <a:sym typeface="Wingdings" pitchFamily="2" charset="2"/>
              </a:rPr>
              <a:t>lọc</a:t>
            </a:r>
            <a:r>
              <a:rPr lang="en-US" sz="2400" dirty="0">
                <a:latin typeface="Arial" pitchFamily="34" charset="0"/>
                <a:cs typeface="Arial" pitchFamily="34" charset="0"/>
                <a:sym typeface="Wingdings" pitchFamily="2" charset="2"/>
              </a:rPr>
              <a:t> </a:t>
            </a:r>
            <a:r>
              <a:rPr lang="en-US" sz="2400" dirty="0" err="1">
                <a:latin typeface="Arial" pitchFamily="34" charset="0"/>
                <a:cs typeface="Arial" pitchFamily="34" charset="0"/>
                <a:sym typeface="Wingdings" pitchFamily="2" charset="2"/>
              </a:rPr>
              <a:t>sâu</a:t>
            </a:r>
            <a:endParaRPr lang="en-US" sz="2400" dirty="0">
              <a:latin typeface="Arial" pitchFamily="34" charset="0"/>
              <a:cs typeface="Arial" pitchFamily="34" charset="0"/>
              <a:sym typeface="Wingdings" pitchFamily="2" charset="2"/>
            </a:endParaRPr>
          </a:p>
          <a:p>
            <a:pPr algn="just"/>
            <a:endParaRPr lang="en-US" sz="2400" dirty="0">
              <a:latin typeface="Arial" pitchFamily="34" charset="0"/>
              <a:cs typeface="Arial" pitchFamily="34" charset="0"/>
              <a:sym typeface="Wingdings" pitchFamily="2" charset="2"/>
            </a:endParaRPr>
          </a:p>
          <a:p>
            <a:pPr algn="just"/>
            <a:endParaRPr lang="en-US" sz="2400" dirty="0" smtClean="0">
              <a:latin typeface="Arial" pitchFamily="34" charset="0"/>
              <a:cs typeface="Arial" pitchFamily="34" charset="0"/>
              <a:sym typeface="Symbol"/>
            </a:endParaRPr>
          </a:p>
          <a:p>
            <a:pPr algn="just"/>
            <a:endParaRPr lang="en-US" sz="2400" dirty="0">
              <a:latin typeface="Arial" pitchFamily="34" charset="0"/>
              <a:cs typeface="Arial" pitchFamily="34" charset="0"/>
              <a:sym typeface="Symbol"/>
            </a:endParaRPr>
          </a:p>
          <a:p>
            <a:pPr algn="just"/>
            <a:r>
              <a:rPr lang="en-US" sz="2400" dirty="0" smtClean="0">
                <a:latin typeface="Times New Roman" pitchFamily="18" charset="0"/>
                <a:cs typeface="Times New Roman" pitchFamily="18" charset="0"/>
                <a:sym typeface="Symbol"/>
              </a:rPr>
              <a:t></a:t>
            </a:r>
            <a:r>
              <a:rPr lang="en-US" sz="2400" baseline="-25000" dirty="0" smtClean="0">
                <a:latin typeface="Times New Roman" pitchFamily="18" charset="0"/>
                <a:cs typeface="Times New Roman" pitchFamily="18" charset="0"/>
                <a:sym typeface="Symbol"/>
              </a:rPr>
              <a:t>f</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độ</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nhớt</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pha</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liên</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tục</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Pa.s</a:t>
            </a:r>
            <a:r>
              <a:rPr lang="en-US" sz="2400" dirty="0" smtClean="0">
                <a:latin typeface="Arial" pitchFamily="34" charset="0"/>
                <a:cs typeface="Arial" pitchFamily="34" charset="0"/>
                <a:sym typeface="Symbol"/>
              </a:rPr>
              <a:t>; </a:t>
            </a:r>
            <a:r>
              <a:rPr lang="en-US" sz="2400" dirty="0" smtClean="0">
                <a:latin typeface="Times New Roman" pitchFamily="18" charset="0"/>
                <a:cs typeface="Times New Roman" pitchFamily="18" charset="0"/>
                <a:sym typeface="Symbol"/>
              </a:rPr>
              <a:t>R</a:t>
            </a:r>
            <a:r>
              <a:rPr lang="en-US" sz="2400" baseline="-25000" dirty="0" smtClean="0">
                <a:latin typeface="Times New Roman" pitchFamily="18" charset="0"/>
                <a:cs typeface="Times New Roman" pitchFamily="18" charset="0"/>
                <a:sym typeface="Symbol"/>
              </a:rPr>
              <a:t>R</a:t>
            </a:r>
            <a:r>
              <a:rPr lang="en-US" sz="2400" dirty="0" smtClean="0">
                <a:latin typeface="Times New Roman" pitchFamily="18" charset="0"/>
                <a:cs typeface="Times New Roman" pitchFamily="18" charset="0"/>
                <a:sym typeface="Symbol"/>
              </a:rPr>
              <a:t> </a:t>
            </a:r>
            <a:r>
              <a:rPr lang="en-US" sz="2400" dirty="0" err="1" smtClean="0">
                <a:latin typeface="Times New Roman" pitchFamily="18" charset="0"/>
                <a:cs typeface="Times New Roman" pitchFamily="18" charset="0"/>
                <a:sym typeface="Symbol"/>
              </a:rPr>
              <a:t>và</a:t>
            </a:r>
            <a:r>
              <a:rPr lang="en-US" sz="2400" dirty="0" smtClean="0">
                <a:latin typeface="Times New Roman" pitchFamily="18" charset="0"/>
                <a:cs typeface="Times New Roman" pitchFamily="18" charset="0"/>
                <a:sym typeface="Symbol"/>
              </a:rPr>
              <a:t> R</a:t>
            </a:r>
            <a:r>
              <a:rPr lang="en-US" sz="2400" baseline="-25000" dirty="0" smtClean="0">
                <a:latin typeface="Times New Roman" pitchFamily="18" charset="0"/>
                <a:cs typeface="Times New Roman" pitchFamily="18" charset="0"/>
                <a:sym typeface="Symbol"/>
              </a:rPr>
              <a:t>M</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trở</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lực</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lớp</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bã</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và</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trở</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lực</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vách</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ngăn</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lọc</a:t>
            </a:r>
            <a:r>
              <a:rPr lang="en-US" sz="2400" dirty="0" smtClean="0">
                <a:latin typeface="Arial" pitchFamily="34" charset="0"/>
                <a:cs typeface="Arial" pitchFamily="34" charset="0"/>
                <a:sym typeface="Symbol"/>
              </a:rPr>
              <a:t> (membrane), 1/m; N: </a:t>
            </a:r>
            <a:r>
              <a:rPr lang="en-US" sz="2400" dirty="0" err="1" smtClean="0">
                <a:latin typeface="Arial" pitchFamily="34" charset="0"/>
                <a:cs typeface="Arial" pitchFamily="34" charset="0"/>
                <a:sym typeface="Symbol"/>
              </a:rPr>
              <a:t>số</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lượng</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mao</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dẫn</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trên</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vách</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ngăn</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lọc</a:t>
            </a:r>
            <a:r>
              <a:rPr lang="en-US" sz="2400" dirty="0" smtClean="0">
                <a:latin typeface="Arial" pitchFamily="34" charset="0"/>
                <a:cs typeface="Arial" pitchFamily="34" charset="0"/>
                <a:sym typeface="Symbol"/>
              </a:rPr>
              <a:t>; </a:t>
            </a:r>
            <a:r>
              <a:rPr lang="en-US" sz="2400" dirty="0" err="1" smtClean="0">
                <a:latin typeface="Times New Roman" pitchFamily="18" charset="0"/>
                <a:cs typeface="Times New Roman" pitchFamily="18" charset="0"/>
                <a:sym typeface="Symbol"/>
              </a:rPr>
              <a:t>r</a:t>
            </a:r>
            <a:r>
              <a:rPr lang="en-US" sz="2400" baseline="-25000" dirty="0" err="1" smtClean="0">
                <a:latin typeface="Times New Roman" pitchFamily="18" charset="0"/>
                <a:cs typeface="Times New Roman" pitchFamily="18" charset="0"/>
                <a:sym typeface="Symbol"/>
              </a:rPr>
              <a:t>p</a:t>
            </a:r>
            <a:r>
              <a:rPr lang="en-US" sz="2400" dirty="0">
                <a:latin typeface="Times New Roman" pitchFamily="18" charset="0"/>
                <a:cs typeface="Times New Roman" pitchFamily="18" charset="0"/>
                <a:sym typeface="Symbol"/>
              </a:rPr>
              <a:t> </a:t>
            </a:r>
            <a:r>
              <a:rPr lang="en-US" sz="2400" dirty="0" err="1" smtClean="0">
                <a:latin typeface="Times New Roman" pitchFamily="18" charset="0"/>
                <a:cs typeface="Times New Roman" pitchFamily="18" charset="0"/>
                <a:sym typeface="Symbol"/>
              </a:rPr>
              <a:t>và</a:t>
            </a:r>
            <a:r>
              <a:rPr lang="en-US" sz="2400" dirty="0" smtClean="0">
                <a:latin typeface="Times New Roman" pitchFamily="18" charset="0"/>
                <a:cs typeface="Times New Roman" pitchFamily="18" charset="0"/>
                <a:sym typeface="Symbol"/>
              </a:rPr>
              <a:t> </a:t>
            </a:r>
            <a:r>
              <a:rPr lang="en-US" sz="2400" dirty="0" err="1" smtClean="0">
                <a:latin typeface="Times New Roman" pitchFamily="18" charset="0"/>
                <a:cs typeface="Times New Roman" pitchFamily="18" charset="0"/>
                <a:sym typeface="Symbol"/>
              </a:rPr>
              <a:t>l</a:t>
            </a:r>
            <a:r>
              <a:rPr lang="en-US" sz="2400" baseline="-25000" dirty="0" err="1" smtClean="0">
                <a:latin typeface="Times New Roman" pitchFamily="18" charset="0"/>
                <a:cs typeface="Times New Roman" pitchFamily="18" charset="0"/>
                <a:sym typeface="Symbol"/>
              </a:rPr>
              <a:t>p</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bán</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kính</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và</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chiều</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dài</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của</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mao</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dẫn</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trong</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vách</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ngăn</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lọc</a:t>
            </a:r>
            <a:r>
              <a:rPr lang="en-US" sz="2400" dirty="0" smtClean="0">
                <a:latin typeface="Arial" pitchFamily="34" charset="0"/>
                <a:cs typeface="Arial" pitchFamily="34" charset="0"/>
                <a:sym typeface="Symbol"/>
              </a:rPr>
              <a:t>, m.</a:t>
            </a:r>
          </a:p>
          <a:p>
            <a:pPr algn="just"/>
            <a:r>
              <a:rPr lang="en-US" sz="2400" b="1" dirty="0" err="1" smtClean="0">
                <a:solidFill>
                  <a:srgbClr val="FF0066"/>
                </a:solidFill>
                <a:latin typeface="Arial" pitchFamily="34" charset="0"/>
                <a:cs typeface="Arial" pitchFamily="34" charset="0"/>
              </a:rPr>
              <a:t>Tổn</a:t>
            </a:r>
            <a:r>
              <a:rPr lang="en-US" sz="2400" b="1" dirty="0" smtClean="0">
                <a:solidFill>
                  <a:srgbClr val="FF0066"/>
                </a:solidFill>
                <a:latin typeface="Arial" pitchFamily="34" charset="0"/>
                <a:cs typeface="Arial" pitchFamily="34" charset="0"/>
              </a:rPr>
              <a:t> </a:t>
            </a:r>
            <a:r>
              <a:rPr lang="en-US" sz="2400" b="1" dirty="0" err="1" smtClean="0">
                <a:solidFill>
                  <a:srgbClr val="FF0066"/>
                </a:solidFill>
                <a:latin typeface="Arial" pitchFamily="34" charset="0"/>
                <a:cs typeface="Arial" pitchFamily="34" charset="0"/>
              </a:rPr>
              <a:t>thất</a:t>
            </a:r>
            <a:r>
              <a:rPr lang="en-US" sz="2400" b="1" dirty="0" smtClean="0">
                <a:solidFill>
                  <a:srgbClr val="FF0066"/>
                </a:solidFill>
                <a:latin typeface="Arial" pitchFamily="34" charset="0"/>
                <a:cs typeface="Arial" pitchFamily="34" charset="0"/>
              </a:rPr>
              <a:t> </a:t>
            </a:r>
            <a:r>
              <a:rPr lang="en-US" sz="2400" b="1" dirty="0" err="1" smtClean="0">
                <a:solidFill>
                  <a:srgbClr val="FF0066"/>
                </a:solidFill>
                <a:latin typeface="Arial" pitchFamily="34" charset="0"/>
                <a:cs typeface="Arial" pitchFamily="34" charset="0"/>
              </a:rPr>
              <a:t>áp</a:t>
            </a:r>
            <a:r>
              <a:rPr lang="en-US" sz="2400" b="1" dirty="0" smtClean="0">
                <a:solidFill>
                  <a:srgbClr val="FF0066"/>
                </a:solidFill>
                <a:latin typeface="Arial" pitchFamily="34" charset="0"/>
                <a:cs typeface="Arial" pitchFamily="34" charset="0"/>
              </a:rPr>
              <a:t> </a:t>
            </a:r>
            <a:r>
              <a:rPr lang="en-US" sz="2400" b="1" dirty="0" err="1" smtClean="0">
                <a:solidFill>
                  <a:srgbClr val="FF0066"/>
                </a:solidFill>
                <a:latin typeface="Arial" pitchFamily="34" charset="0"/>
                <a:cs typeface="Arial" pitchFamily="34" charset="0"/>
              </a:rPr>
              <a:t>suất</a:t>
            </a:r>
            <a:r>
              <a:rPr lang="en-US" sz="2400" b="1" dirty="0" smtClean="0">
                <a:solidFill>
                  <a:srgbClr val="FF0066"/>
                </a:solidFill>
                <a:latin typeface="Arial" pitchFamily="34" charset="0"/>
                <a:cs typeface="Arial" pitchFamily="34" charset="0"/>
              </a:rPr>
              <a:t> </a:t>
            </a:r>
            <a:r>
              <a:rPr lang="en-US" sz="2400" b="1" dirty="0" err="1" smtClean="0">
                <a:solidFill>
                  <a:srgbClr val="FF0066"/>
                </a:solidFill>
                <a:latin typeface="Arial" pitchFamily="34" charset="0"/>
                <a:cs typeface="Arial" pitchFamily="34" charset="0"/>
              </a:rPr>
              <a:t>của</a:t>
            </a:r>
            <a:r>
              <a:rPr lang="en-US" sz="2400" b="1" dirty="0" smtClean="0">
                <a:solidFill>
                  <a:srgbClr val="FF0066"/>
                </a:solidFill>
                <a:latin typeface="Arial" pitchFamily="34" charset="0"/>
                <a:cs typeface="Arial" pitchFamily="34" charset="0"/>
              </a:rPr>
              <a:t> </a:t>
            </a:r>
            <a:r>
              <a:rPr lang="en-US" sz="2400" b="1" dirty="0" err="1" smtClean="0">
                <a:solidFill>
                  <a:srgbClr val="FF0066"/>
                </a:solidFill>
                <a:latin typeface="Arial" pitchFamily="34" charset="0"/>
                <a:cs typeface="Arial" pitchFamily="34" charset="0"/>
              </a:rPr>
              <a:t>thiết</a:t>
            </a:r>
            <a:r>
              <a:rPr lang="en-US" sz="2400" b="1" dirty="0" smtClean="0">
                <a:solidFill>
                  <a:srgbClr val="FF0066"/>
                </a:solidFill>
                <a:latin typeface="Arial" pitchFamily="34" charset="0"/>
                <a:cs typeface="Arial" pitchFamily="34" charset="0"/>
              </a:rPr>
              <a:t> </a:t>
            </a:r>
            <a:r>
              <a:rPr lang="en-US" sz="2400" b="1" dirty="0" err="1" smtClean="0">
                <a:solidFill>
                  <a:srgbClr val="FF0066"/>
                </a:solidFill>
                <a:latin typeface="Arial" pitchFamily="34" charset="0"/>
                <a:cs typeface="Arial" pitchFamily="34" charset="0"/>
              </a:rPr>
              <a:t>bị</a:t>
            </a:r>
            <a:r>
              <a:rPr lang="en-US" sz="2400" b="1" dirty="0" smtClean="0">
                <a:solidFill>
                  <a:srgbClr val="FF0066"/>
                </a:solidFill>
                <a:latin typeface="Arial" pitchFamily="34" charset="0"/>
                <a:cs typeface="Arial" pitchFamily="34" charset="0"/>
              </a:rPr>
              <a:t> </a:t>
            </a:r>
            <a:r>
              <a:rPr lang="en-US" sz="2400" b="1" dirty="0" err="1" smtClean="0">
                <a:solidFill>
                  <a:srgbClr val="FF0066"/>
                </a:solidFill>
                <a:latin typeface="Arial" pitchFamily="34" charset="0"/>
                <a:cs typeface="Arial" pitchFamily="34" charset="0"/>
              </a:rPr>
              <a:t>lọc</a:t>
            </a:r>
            <a:r>
              <a:rPr lang="en-US" sz="2400" dirty="0" smtClean="0">
                <a:solidFill>
                  <a:srgbClr val="FF0066"/>
                </a:solidFill>
                <a:latin typeface="Arial" pitchFamily="34" charset="0"/>
                <a:cs typeface="Arial" pitchFamily="34" charset="0"/>
              </a:rPr>
              <a:t>: </a:t>
            </a:r>
            <a:r>
              <a:rPr lang="en-US" sz="2400" dirty="0" err="1" smtClean="0">
                <a:latin typeface="Arial" pitchFamily="34" charset="0"/>
                <a:cs typeface="Arial" pitchFamily="34" charset="0"/>
              </a:rPr>
              <a:t>tổng</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tổn</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thất</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dòng</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chảy</a:t>
            </a:r>
            <a:r>
              <a:rPr lang="en-US" sz="2400" dirty="0" smtClean="0">
                <a:latin typeface="Arial" pitchFamily="34" charset="0"/>
                <a:cs typeface="Arial" pitchFamily="34" charset="0"/>
              </a:rPr>
              <a:t> qua </a:t>
            </a:r>
            <a:r>
              <a:rPr lang="en-US" sz="2400" dirty="0" err="1" smtClean="0">
                <a:latin typeface="Arial" pitchFamily="34" charset="0"/>
                <a:cs typeface="Arial" pitchFamily="34" charset="0"/>
              </a:rPr>
              <a:t>lớp</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bã</a:t>
            </a:r>
            <a:r>
              <a:rPr lang="en-US" sz="2400" dirty="0" smtClean="0">
                <a:latin typeface="Arial" pitchFamily="34" charset="0"/>
                <a:cs typeface="Arial" pitchFamily="34" charset="0"/>
              </a:rPr>
              <a:t> (</a:t>
            </a:r>
            <a:r>
              <a:rPr lang="en-US" sz="2400" dirty="0" smtClean="0">
                <a:latin typeface="Times New Roman" pitchFamily="18" charset="0"/>
                <a:cs typeface="Times New Roman" pitchFamily="18" charset="0"/>
                <a:sym typeface="Symbol"/>
              </a:rPr>
              <a:t></a:t>
            </a:r>
            <a:r>
              <a:rPr lang="en-US" sz="2400" dirty="0" err="1" smtClean="0">
                <a:latin typeface="Times New Roman" pitchFamily="18" charset="0"/>
                <a:cs typeface="Times New Roman" pitchFamily="18" charset="0"/>
                <a:sym typeface="Symbol"/>
              </a:rPr>
              <a:t>p</a:t>
            </a:r>
            <a:r>
              <a:rPr lang="en-US" sz="2400" baseline="-25000" dirty="0" err="1" smtClean="0">
                <a:latin typeface="Times New Roman" pitchFamily="18" charset="0"/>
                <a:cs typeface="Times New Roman" pitchFamily="18" charset="0"/>
                <a:sym typeface="Symbol"/>
              </a:rPr>
              <a:t>R</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và</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vách</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ngăn</a:t>
            </a:r>
            <a:r>
              <a:rPr lang="en-US" sz="2400" dirty="0" smtClean="0">
                <a:latin typeface="Arial" pitchFamily="34" charset="0"/>
                <a:cs typeface="Arial" pitchFamily="34" charset="0"/>
              </a:rPr>
              <a:t> (</a:t>
            </a:r>
            <a:r>
              <a:rPr lang="en-US" sz="2400" dirty="0">
                <a:latin typeface="Times New Roman" pitchFamily="18" charset="0"/>
                <a:cs typeface="Times New Roman" pitchFamily="18" charset="0"/>
                <a:sym typeface="Symbol"/>
              </a:rPr>
              <a:t></a:t>
            </a:r>
            <a:r>
              <a:rPr lang="en-US" sz="2400" dirty="0" err="1" smtClean="0">
                <a:latin typeface="Times New Roman" pitchFamily="18" charset="0"/>
                <a:cs typeface="Times New Roman" pitchFamily="18" charset="0"/>
                <a:sym typeface="Symbol"/>
              </a:rPr>
              <a:t>p</a:t>
            </a:r>
            <a:r>
              <a:rPr lang="en-US" sz="2400" baseline="-25000" dirty="0" err="1" smtClean="0">
                <a:latin typeface="Times New Roman" pitchFamily="18" charset="0"/>
                <a:cs typeface="Times New Roman" pitchFamily="18" charset="0"/>
                <a:sym typeface="Symbol"/>
              </a:rPr>
              <a:t>M</a:t>
            </a:r>
            <a:r>
              <a:rPr lang="en-US" sz="2400" dirty="0" smtClean="0">
                <a:latin typeface="Arial" pitchFamily="34" charset="0"/>
                <a:cs typeface="Arial" pitchFamily="34" charset="0"/>
              </a:rPr>
              <a:t>).</a:t>
            </a:r>
          </a:p>
        </p:txBody>
      </p:sp>
      <p:graphicFrame>
        <p:nvGraphicFramePr>
          <p:cNvPr id="4" name="Object 3"/>
          <p:cNvGraphicFramePr>
            <a:graphicFrameLocks noChangeAspect="1"/>
          </p:cNvGraphicFramePr>
          <p:nvPr>
            <p:extLst>
              <p:ext uri="{D42A27DB-BD31-4B8C-83A1-F6EECF244321}">
                <p14:modId xmlns:p14="http://schemas.microsoft.com/office/powerpoint/2010/main" val="884552226"/>
              </p:ext>
            </p:extLst>
          </p:nvPr>
        </p:nvGraphicFramePr>
        <p:xfrm>
          <a:off x="3352800" y="5867400"/>
          <a:ext cx="2060575" cy="434975"/>
        </p:xfrm>
        <a:graphic>
          <a:graphicData uri="http://schemas.openxmlformats.org/presentationml/2006/ole">
            <mc:AlternateContent xmlns:mc="http://schemas.openxmlformats.org/markup-compatibility/2006">
              <mc:Choice xmlns:v="urn:schemas-microsoft-com:vml" Requires="v">
                <p:oleObj spid="_x0000_s9624" name="Equation" r:id="rId3" imgW="1028520" imgH="215640" progId="Equation.3">
                  <p:embed/>
                </p:oleObj>
              </mc:Choice>
              <mc:Fallback>
                <p:oleObj name="Equation" r:id="rId3" imgW="1028520" imgH="215640" progId="Equation.3">
                  <p:embed/>
                  <p:pic>
                    <p:nvPicPr>
                      <p:cNvPr id="0" name="Picture 39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52800" y="5867400"/>
                        <a:ext cx="2060575" cy="4349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2934262680"/>
              </p:ext>
            </p:extLst>
          </p:nvPr>
        </p:nvGraphicFramePr>
        <p:xfrm>
          <a:off x="2895600" y="1036637"/>
          <a:ext cx="3689350" cy="868363"/>
        </p:xfrm>
        <a:graphic>
          <a:graphicData uri="http://schemas.openxmlformats.org/presentationml/2006/ole">
            <mc:AlternateContent xmlns:mc="http://schemas.openxmlformats.org/markup-compatibility/2006">
              <mc:Choice xmlns:v="urn:schemas-microsoft-com:vml" Requires="v">
                <p:oleObj spid="_x0000_s9625" name="Equation" r:id="rId5" imgW="1841500" imgH="431800" progId="Equation.3">
                  <p:embed/>
                </p:oleObj>
              </mc:Choice>
              <mc:Fallback>
                <p:oleObj name="Equation" r:id="rId5" imgW="1841500" imgH="431800" progId="Equation.3">
                  <p:embed/>
                  <p:pic>
                    <p:nvPicPr>
                      <p:cNvPr id="0" name="Picture 39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95600" y="1036637"/>
                        <a:ext cx="3689350" cy="8683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251201827"/>
              </p:ext>
            </p:extLst>
          </p:nvPr>
        </p:nvGraphicFramePr>
        <p:xfrm>
          <a:off x="2971800" y="2471738"/>
          <a:ext cx="3052763" cy="969962"/>
        </p:xfrm>
        <a:graphic>
          <a:graphicData uri="http://schemas.openxmlformats.org/presentationml/2006/ole">
            <mc:AlternateContent xmlns:mc="http://schemas.openxmlformats.org/markup-compatibility/2006">
              <mc:Choice xmlns:v="urn:schemas-microsoft-com:vml" Requires="v">
                <p:oleObj spid="_x0000_s9626" name="Equation" r:id="rId7" imgW="1523880" imgH="482400" progId="Equation.3">
                  <p:embed/>
                </p:oleObj>
              </mc:Choice>
              <mc:Fallback>
                <p:oleObj name="Equation" r:id="rId7" imgW="1523880" imgH="482400" progId="Equation.3">
                  <p:embed/>
                  <p:pic>
                    <p:nvPicPr>
                      <p:cNvPr id="0" name="Picture 39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71800" y="2471738"/>
                        <a:ext cx="3052763" cy="9699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Slide Number Placeholder 2"/>
          <p:cNvSpPr>
            <a:spLocks noGrp="1"/>
          </p:cNvSpPr>
          <p:nvPr>
            <p:ph type="sldNum" sz="quarter" idx="12"/>
          </p:nvPr>
        </p:nvSpPr>
        <p:spPr>
          <a:xfrm>
            <a:off x="6989620" y="6481373"/>
            <a:ext cx="2133600" cy="365125"/>
          </a:xfrm>
        </p:spPr>
        <p:txBody>
          <a:bodyPr/>
          <a:lstStyle/>
          <a:p>
            <a:fld id="{9C905762-C891-4585-A291-5CEA996061E6}" type="slidenum">
              <a:rPr lang="en-US" sz="1600" smtClean="0">
                <a:latin typeface="Arial" pitchFamily="34" charset="0"/>
                <a:cs typeface="Arial" pitchFamily="34" charset="0"/>
              </a:rPr>
              <a:pPr/>
              <a:t>10</a:t>
            </a:fld>
            <a:r>
              <a:rPr lang="en-US" sz="1600" dirty="0" smtClean="0">
                <a:latin typeface="Arial" pitchFamily="34" charset="0"/>
                <a:cs typeface="Arial" pitchFamily="34" charset="0"/>
              </a:rPr>
              <a:t>/53</a:t>
            </a:r>
            <a:endParaRPr lang="en-US" sz="1600" dirty="0">
              <a:latin typeface="Arial" pitchFamily="34" charset="0"/>
              <a:cs typeface="Arial" pitchFamily="34" charset="0"/>
            </a:endParaRPr>
          </a:p>
        </p:txBody>
      </p:sp>
    </p:spTree>
    <p:extLst>
      <p:ext uri="{BB962C8B-B14F-4D97-AF65-F5344CB8AC3E}">
        <p14:creationId xmlns:p14="http://schemas.microsoft.com/office/powerpoint/2010/main" val="327498020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b="1" dirty="0" smtClean="0">
                <a:solidFill>
                  <a:srgbClr val="0000FF"/>
                </a:solidFill>
                <a:latin typeface="Arial" pitchFamily="34" charset="0"/>
                <a:cs typeface="Arial" pitchFamily="34" charset="0"/>
              </a:rPr>
              <a:t>10.3</a:t>
            </a:r>
            <a:r>
              <a:rPr lang="vi-VN" sz="3200" b="1" dirty="0" smtClean="0">
                <a:solidFill>
                  <a:srgbClr val="0000FF"/>
                </a:solidFill>
                <a:latin typeface="Arial" pitchFamily="34" charset="0"/>
                <a:cs typeface="Arial" pitchFamily="34" charset="0"/>
              </a:rPr>
              <a:t> </a:t>
            </a:r>
            <a:r>
              <a:rPr lang="en-US" sz="3200" b="1" dirty="0" err="1" smtClean="0">
                <a:solidFill>
                  <a:srgbClr val="0000FF"/>
                </a:solidFill>
                <a:latin typeface="Arial" pitchFamily="34" charset="0"/>
                <a:cs typeface="Arial" pitchFamily="34" charset="0"/>
              </a:rPr>
              <a:t>Cân</a:t>
            </a:r>
            <a:r>
              <a:rPr lang="en-US" sz="3200" b="1" dirty="0" smtClean="0">
                <a:solidFill>
                  <a:srgbClr val="0000FF"/>
                </a:solidFill>
                <a:latin typeface="Arial" pitchFamily="34" charset="0"/>
                <a:cs typeface="Arial" pitchFamily="34" charset="0"/>
              </a:rPr>
              <a:t> </a:t>
            </a:r>
            <a:r>
              <a:rPr lang="en-US" sz="3200" b="1" dirty="0" err="1" smtClean="0">
                <a:solidFill>
                  <a:srgbClr val="0000FF"/>
                </a:solidFill>
                <a:latin typeface="Arial" pitchFamily="34" charset="0"/>
                <a:cs typeface="Arial" pitchFamily="34" charset="0"/>
              </a:rPr>
              <a:t>bằng</a:t>
            </a:r>
            <a:r>
              <a:rPr lang="en-US" sz="3200" b="1" dirty="0" smtClean="0">
                <a:solidFill>
                  <a:srgbClr val="0000FF"/>
                </a:solidFill>
                <a:latin typeface="Arial" pitchFamily="34" charset="0"/>
                <a:cs typeface="Arial" pitchFamily="34" charset="0"/>
              </a:rPr>
              <a:t> </a:t>
            </a:r>
            <a:r>
              <a:rPr lang="en-US" sz="3200" b="1" dirty="0" err="1" smtClean="0">
                <a:solidFill>
                  <a:srgbClr val="0000FF"/>
                </a:solidFill>
                <a:latin typeface="Arial" pitchFamily="34" charset="0"/>
                <a:cs typeface="Arial" pitchFamily="34" charset="0"/>
              </a:rPr>
              <a:t>vật</a:t>
            </a:r>
            <a:r>
              <a:rPr lang="en-US" sz="3200" b="1" dirty="0" smtClean="0">
                <a:solidFill>
                  <a:srgbClr val="0000FF"/>
                </a:solidFill>
                <a:latin typeface="Arial" pitchFamily="34" charset="0"/>
                <a:cs typeface="Arial" pitchFamily="34" charset="0"/>
              </a:rPr>
              <a:t> </a:t>
            </a:r>
            <a:r>
              <a:rPr lang="en-US" sz="3200" b="1" dirty="0" err="1" smtClean="0">
                <a:solidFill>
                  <a:srgbClr val="0000FF"/>
                </a:solidFill>
                <a:latin typeface="Arial" pitchFamily="34" charset="0"/>
                <a:cs typeface="Arial" pitchFamily="34" charset="0"/>
              </a:rPr>
              <a:t>chất</a:t>
            </a:r>
            <a:endParaRPr lang="en-US" sz="2000" b="1" dirty="0" smtClean="0">
              <a:solidFill>
                <a:srgbClr val="0000FF"/>
              </a:solidFill>
              <a:latin typeface="Arial" pitchFamily="34" charset="0"/>
              <a:cs typeface="Arial" pitchFamily="34" charset="0"/>
            </a:endParaRPr>
          </a:p>
        </p:txBody>
      </p:sp>
      <p:sp>
        <p:nvSpPr>
          <p:cNvPr id="3" name="Rectangle 2"/>
          <p:cNvSpPr/>
          <p:nvPr/>
        </p:nvSpPr>
        <p:spPr>
          <a:xfrm>
            <a:off x="-6926" y="533400"/>
            <a:ext cx="9150926" cy="5339923"/>
          </a:xfrm>
          <a:prstGeom prst="rect">
            <a:avLst/>
          </a:prstGeom>
        </p:spPr>
        <p:txBody>
          <a:bodyPr wrap="square">
            <a:spAutoFit/>
          </a:bodyPr>
          <a:lstStyle/>
          <a:p>
            <a:pPr algn="just"/>
            <a:r>
              <a:rPr lang="en-US" sz="2400" b="1" dirty="0" err="1" smtClean="0">
                <a:solidFill>
                  <a:srgbClr val="FF0066"/>
                </a:solidFill>
                <a:latin typeface="Arial" pitchFamily="34" charset="0"/>
                <a:cs typeface="Arial" pitchFamily="34" charset="0"/>
                <a:sym typeface="Wingdings" pitchFamily="2" charset="2"/>
              </a:rPr>
              <a:t>Bảo</a:t>
            </a:r>
            <a:r>
              <a:rPr lang="en-US" sz="2400" b="1" dirty="0" smtClean="0">
                <a:solidFill>
                  <a:srgbClr val="FF0066"/>
                </a:solidFill>
                <a:latin typeface="Arial" pitchFamily="34" charset="0"/>
                <a:cs typeface="Arial" pitchFamily="34" charset="0"/>
                <a:sym typeface="Wingdings" pitchFamily="2" charset="2"/>
              </a:rPr>
              <a:t> </a:t>
            </a:r>
            <a:r>
              <a:rPr lang="en-US" sz="2400" b="1" dirty="0" err="1" smtClean="0">
                <a:solidFill>
                  <a:srgbClr val="FF0066"/>
                </a:solidFill>
                <a:latin typeface="Arial" pitchFamily="34" charset="0"/>
                <a:cs typeface="Arial" pitchFamily="34" charset="0"/>
                <a:sym typeface="Wingdings" pitchFamily="2" charset="2"/>
              </a:rPr>
              <a:t>toàn</a:t>
            </a:r>
            <a:r>
              <a:rPr lang="en-US" sz="2400" b="1" dirty="0" smtClean="0">
                <a:solidFill>
                  <a:srgbClr val="FF0066"/>
                </a:solidFill>
                <a:latin typeface="Arial" pitchFamily="34" charset="0"/>
                <a:cs typeface="Arial" pitchFamily="34" charset="0"/>
                <a:sym typeface="Wingdings" pitchFamily="2" charset="2"/>
              </a:rPr>
              <a:t> </a:t>
            </a:r>
            <a:r>
              <a:rPr lang="en-US" sz="2400" b="1" dirty="0" err="1" smtClean="0">
                <a:solidFill>
                  <a:srgbClr val="FF0066"/>
                </a:solidFill>
                <a:latin typeface="Arial" pitchFamily="34" charset="0"/>
                <a:cs typeface="Arial" pitchFamily="34" charset="0"/>
                <a:sym typeface="Wingdings" pitchFamily="2" charset="2"/>
              </a:rPr>
              <a:t>khối</a:t>
            </a:r>
            <a:r>
              <a:rPr lang="en-US" sz="2400" b="1" dirty="0" smtClean="0">
                <a:solidFill>
                  <a:srgbClr val="FF0066"/>
                </a:solidFill>
                <a:latin typeface="Arial" pitchFamily="34" charset="0"/>
                <a:cs typeface="Arial" pitchFamily="34" charset="0"/>
                <a:sym typeface="Wingdings" pitchFamily="2" charset="2"/>
              </a:rPr>
              <a:t> </a:t>
            </a:r>
            <a:r>
              <a:rPr lang="en-US" sz="2400" b="1" dirty="0" err="1" smtClean="0">
                <a:solidFill>
                  <a:srgbClr val="FF0066"/>
                </a:solidFill>
                <a:latin typeface="Arial" pitchFamily="34" charset="0"/>
                <a:cs typeface="Arial" pitchFamily="34" charset="0"/>
                <a:sym typeface="Wingdings" pitchFamily="2" charset="2"/>
              </a:rPr>
              <a:t>lượng</a:t>
            </a:r>
            <a:r>
              <a:rPr lang="en-US" sz="2400" dirty="0" smtClean="0">
                <a:latin typeface="Arial" pitchFamily="34" charset="0"/>
                <a:cs typeface="Arial" pitchFamily="34" charset="0"/>
                <a:sym typeface="Wingdings" pitchFamily="2" charset="2"/>
              </a:rPr>
              <a:t>:</a:t>
            </a:r>
            <a:endParaRPr lang="en-US" sz="2400" dirty="0">
              <a:latin typeface="Arial" pitchFamily="34" charset="0"/>
              <a:cs typeface="Arial" pitchFamily="34" charset="0"/>
              <a:sym typeface="Wingdings" pitchFamily="2" charset="2"/>
            </a:endParaRPr>
          </a:p>
          <a:p>
            <a:pPr algn="just"/>
            <a:endParaRPr lang="en-US" sz="2400" dirty="0">
              <a:latin typeface="Arial" pitchFamily="34" charset="0"/>
              <a:cs typeface="Arial" pitchFamily="34" charset="0"/>
              <a:sym typeface="Wingdings" pitchFamily="2" charset="2"/>
            </a:endParaRPr>
          </a:p>
          <a:p>
            <a:pPr algn="just"/>
            <a:endParaRPr lang="en-US" sz="2400" b="1" dirty="0" smtClean="0">
              <a:latin typeface="Arial" pitchFamily="34" charset="0"/>
              <a:cs typeface="Arial" pitchFamily="34" charset="0"/>
              <a:sym typeface="Wingdings" pitchFamily="2" charset="2"/>
            </a:endParaRPr>
          </a:p>
          <a:p>
            <a:pPr algn="just"/>
            <a:r>
              <a:rPr lang="en-US" sz="2000" dirty="0" err="1" smtClean="0">
                <a:latin typeface="Arial" pitchFamily="34" charset="0"/>
                <a:cs typeface="Arial" pitchFamily="34" charset="0"/>
                <a:sym typeface="Wingdings" pitchFamily="2" charset="2"/>
              </a:rPr>
              <a:t>m</a:t>
            </a:r>
            <a:r>
              <a:rPr lang="en-US" sz="2000" baseline="-25000" dirty="0" err="1" smtClean="0">
                <a:latin typeface="Arial" pitchFamily="34" charset="0"/>
                <a:cs typeface="Arial" pitchFamily="34" charset="0"/>
                <a:sym typeface="Wingdings" pitchFamily="2" charset="2"/>
              </a:rPr>
              <a:t>DR</a:t>
            </a:r>
            <a:r>
              <a:rPr lang="en-US" sz="2000" dirty="0" smtClean="0">
                <a:latin typeface="Arial" pitchFamily="34" charset="0"/>
                <a:cs typeface="Arial" pitchFamily="34" charset="0"/>
                <a:sym typeface="Wingdings" pitchFamily="2" charset="2"/>
              </a:rPr>
              <a:t> </a:t>
            </a:r>
            <a:r>
              <a:rPr lang="en-US" sz="2000" dirty="0" err="1" smtClean="0">
                <a:latin typeface="Arial" pitchFamily="34" charset="0"/>
                <a:cs typeface="Arial" pitchFamily="34" charset="0"/>
                <a:sym typeface="Wingdings" pitchFamily="2" charset="2"/>
              </a:rPr>
              <a:t>và</a:t>
            </a:r>
            <a:r>
              <a:rPr lang="en-US" sz="2000" dirty="0" smtClean="0">
                <a:latin typeface="Arial" pitchFamily="34" charset="0"/>
                <a:cs typeface="Arial" pitchFamily="34" charset="0"/>
                <a:sym typeface="Wingdings" pitchFamily="2" charset="2"/>
              </a:rPr>
              <a:t> V</a:t>
            </a:r>
            <a:r>
              <a:rPr lang="en-US" sz="2000" baseline="-25000" dirty="0" smtClean="0">
                <a:latin typeface="Arial" pitchFamily="34" charset="0"/>
                <a:cs typeface="Arial" pitchFamily="34" charset="0"/>
                <a:sym typeface="Wingdings" pitchFamily="2" charset="2"/>
              </a:rPr>
              <a:t>DR</a:t>
            </a:r>
            <a:r>
              <a:rPr lang="en-US" sz="2000" dirty="0" smtClean="0">
                <a:latin typeface="Arial" pitchFamily="34" charset="0"/>
                <a:cs typeface="Arial" pitchFamily="34" charset="0"/>
                <a:sym typeface="Wingdings" pitchFamily="2" charset="2"/>
              </a:rPr>
              <a:t>: </a:t>
            </a:r>
            <a:r>
              <a:rPr lang="en-US" sz="2000" dirty="0" err="1" smtClean="0">
                <a:latin typeface="Arial" pitchFamily="34" charset="0"/>
                <a:cs typeface="Arial" pitchFamily="34" charset="0"/>
                <a:sym typeface="Wingdings" pitchFamily="2" charset="2"/>
              </a:rPr>
              <a:t>khối</a:t>
            </a:r>
            <a:r>
              <a:rPr lang="en-US" sz="2000" dirty="0" smtClean="0">
                <a:latin typeface="Arial" pitchFamily="34" charset="0"/>
                <a:cs typeface="Arial" pitchFamily="34" charset="0"/>
                <a:sym typeface="Wingdings" pitchFamily="2" charset="2"/>
              </a:rPr>
              <a:t> </a:t>
            </a:r>
            <a:r>
              <a:rPr lang="en-US" sz="2000" dirty="0" err="1" smtClean="0">
                <a:latin typeface="Arial" pitchFamily="34" charset="0"/>
                <a:cs typeface="Arial" pitchFamily="34" charset="0"/>
                <a:sym typeface="Wingdings" pitchFamily="2" charset="2"/>
              </a:rPr>
              <a:t>lượng</a:t>
            </a:r>
            <a:r>
              <a:rPr lang="en-US" sz="2000" dirty="0" smtClean="0">
                <a:latin typeface="Arial" pitchFamily="34" charset="0"/>
                <a:cs typeface="Arial" pitchFamily="34" charset="0"/>
                <a:sym typeface="Wingdings" pitchFamily="2" charset="2"/>
              </a:rPr>
              <a:t> </a:t>
            </a:r>
            <a:r>
              <a:rPr lang="en-US" sz="2000" dirty="0" err="1" smtClean="0">
                <a:latin typeface="Arial" pitchFamily="34" charset="0"/>
                <a:cs typeface="Arial" pitchFamily="34" charset="0"/>
                <a:sym typeface="Wingdings" pitchFamily="2" charset="2"/>
              </a:rPr>
              <a:t>và</a:t>
            </a:r>
            <a:r>
              <a:rPr lang="en-US" sz="2000" dirty="0" smtClean="0">
                <a:latin typeface="Arial" pitchFamily="34" charset="0"/>
                <a:cs typeface="Arial" pitchFamily="34" charset="0"/>
                <a:sym typeface="Wingdings" pitchFamily="2" charset="2"/>
              </a:rPr>
              <a:t> </a:t>
            </a:r>
            <a:r>
              <a:rPr lang="en-US" sz="2000" dirty="0" err="1" smtClean="0">
                <a:latin typeface="Arial" pitchFamily="34" charset="0"/>
                <a:cs typeface="Arial" pitchFamily="34" charset="0"/>
                <a:sym typeface="Wingdings" pitchFamily="2" charset="2"/>
              </a:rPr>
              <a:t>thể</a:t>
            </a:r>
            <a:r>
              <a:rPr lang="en-US" sz="2000" dirty="0" smtClean="0">
                <a:latin typeface="Arial" pitchFamily="34" charset="0"/>
                <a:cs typeface="Arial" pitchFamily="34" charset="0"/>
                <a:sym typeface="Wingdings" pitchFamily="2" charset="2"/>
              </a:rPr>
              <a:t> </a:t>
            </a:r>
            <a:r>
              <a:rPr lang="en-US" sz="2000" dirty="0" err="1" smtClean="0">
                <a:latin typeface="Arial" pitchFamily="34" charset="0"/>
                <a:cs typeface="Arial" pitchFamily="34" charset="0"/>
                <a:sym typeface="Wingdings" pitchFamily="2" charset="2"/>
              </a:rPr>
              <a:t>tích</a:t>
            </a:r>
            <a:r>
              <a:rPr lang="en-US" sz="2000" dirty="0" smtClean="0">
                <a:latin typeface="Arial" pitchFamily="34" charset="0"/>
                <a:cs typeface="Arial" pitchFamily="34" charset="0"/>
                <a:sym typeface="Wingdings" pitchFamily="2" charset="2"/>
              </a:rPr>
              <a:t> </a:t>
            </a:r>
            <a:r>
              <a:rPr lang="en-US" sz="2000" dirty="0" err="1" smtClean="0">
                <a:latin typeface="Arial" pitchFamily="34" charset="0"/>
                <a:cs typeface="Arial" pitchFamily="34" charset="0"/>
                <a:sym typeface="Wingdings" pitchFamily="2" charset="2"/>
              </a:rPr>
              <a:t>bã</a:t>
            </a:r>
            <a:r>
              <a:rPr lang="en-US" sz="2000" dirty="0" smtClean="0">
                <a:latin typeface="Arial" pitchFamily="34" charset="0"/>
                <a:cs typeface="Arial" pitchFamily="34" charset="0"/>
                <a:sym typeface="Wingdings" pitchFamily="2" charset="2"/>
              </a:rPr>
              <a:t> </a:t>
            </a:r>
            <a:r>
              <a:rPr lang="en-US" sz="2000" dirty="0" err="1" smtClean="0">
                <a:latin typeface="Arial" pitchFamily="34" charset="0"/>
                <a:cs typeface="Arial" pitchFamily="34" charset="0"/>
                <a:sym typeface="Wingdings" pitchFamily="2" charset="2"/>
              </a:rPr>
              <a:t>khô</a:t>
            </a:r>
            <a:r>
              <a:rPr lang="en-US" sz="2000" dirty="0" smtClean="0">
                <a:latin typeface="Arial" pitchFamily="34" charset="0"/>
                <a:cs typeface="Arial" pitchFamily="34" charset="0"/>
                <a:sym typeface="Wingdings" pitchFamily="2" charset="2"/>
              </a:rPr>
              <a:t> </a:t>
            </a:r>
            <a:r>
              <a:rPr lang="en-US" sz="2000" dirty="0" err="1" smtClean="0">
                <a:latin typeface="Arial" pitchFamily="34" charset="0"/>
                <a:cs typeface="Arial" pitchFamily="34" charset="0"/>
                <a:sym typeface="Wingdings" pitchFamily="2" charset="2"/>
              </a:rPr>
              <a:t>tuyệt</a:t>
            </a:r>
            <a:r>
              <a:rPr lang="en-US" sz="2000" dirty="0" smtClean="0">
                <a:latin typeface="Arial" pitchFamily="34" charset="0"/>
                <a:cs typeface="Arial" pitchFamily="34" charset="0"/>
                <a:sym typeface="Wingdings" pitchFamily="2" charset="2"/>
              </a:rPr>
              <a:t> </a:t>
            </a:r>
            <a:r>
              <a:rPr lang="en-US" sz="2000" dirty="0" err="1" smtClean="0">
                <a:latin typeface="Arial" pitchFamily="34" charset="0"/>
                <a:cs typeface="Arial" pitchFamily="34" charset="0"/>
                <a:sym typeface="Wingdings" pitchFamily="2" charset="2"/>
              </a:rPr>
              <a:t>đối</a:t>
            </a:r>
            <a:endParaRPr lang="en-US" sz="2000" dirty="0" smtClean="0">
              <a:latin typeface="Arial" pitchFamily="34" charset="0"/>
              <a:cs typeface="Arial" pitchFamily="34" charset="0"/>
              <a:sym typeface="Wingdings" pitchFamily="2" charset="2"/>
            </a:endParaRPr>
          </a:p>
          <a:p>
            <a:pPr algn="just"/>
            <a:r>
              <a:rPr lang="en-US" sz="2000" dirty="0" err="1" smtClean="0">
                <a:latin typeface="Arial" pitchFamily="34" charset="0"/>
                <a:cs typeface="Arial" pitchFamily="34" charset="0"/>
                <a:sym typeface="Wingdings" pitchFamily="2" charset="2"/>
              </a:rPr>
              <a:t>m</a:t>
            </a:r>
            <a:r>
              <a:rPr lang="en-US" sz="2000" baseline="-25000" dirty="0" err="1" smtClean="0">
                <a:latin typeface="Arial" pitchFamily="34" charset="0"/>
                <a:cs typeface="Arial" pitchFamily="34" charset="0"/>
                <a:sym typeface="Wingdings" pitchFamily="2" charset="2"/>
              </a:rPr>
              <a:t>WR</a:t>
            </a:r>
            <a:r>
              <a:rPr lang="en-US" sz="2000" dirty="0" smtClean="0">
                <a:latin typeface="Arial" pitchFamily="34" charset="0"/>
                <a:cs typeface="Arial" pitchFamily="34" charset="0"/>
                <a:sym typeface="Wingdings" pitchFamily="2" charset="2"/>
              </a:rPr>
              <a:t> </a:t>
            </a:r>
            <a:r>
              <a:rPr lang="en-US" sz="2000" dirty="0" err="1" smtClean="0">
                <a:latin typeface="Arial" pitchFamily="34" charset="0"/>
                <a:cs typeface="Arial" pitchFamily="34" charset="0"/>
                <a:sym typeface="Wingdings" pitchFamily="2" charset="2"/>
              </a:rPr>
              <a:t>và</a:t>
            </a:r>
            <a:r>
              <a:rPr lang="en-US" sz="2000" dirty="0" smtClean="0">
                <a:latin typeface="Arial" pitchFamily="34" charset="0"/>
                <a:cs typeface="Arial" pitchFamily="34" charset="0"/>
                <a:sym typeface="Wingdings" pitchFamily="2" charset="2"/>
              </a:rPr>
              <a:t> V</a:t>
            </a:r>
            <a:r>
              <a:rPr lang="en-US" sz="2000" baseline="-25000" dirty="0" smtClean="0">
                <a:latin typeface="Arial" pitchFamily="34" charset="0"/>
                <a:cs typeface="Arial" pitchFamily="34" charset="0"/>
                <a:sym typeface="Wingdings" pitchFamily="2" charset="2"/>
              </a:rPr>
              <a:t>WR</a:t>
            </a:r>
            <a:r>
              <a:rPr lang="en-US" sz="2000" dirty="0" smtClean="0">
                <a:latin typeface="Arial" pitchFamily="34" charset="0"/>
                <a:cs typeface="Arial" pitchFamily="34" charset="0"/>
                <a:sym typeface="Wingdings" pitchFamily="2" charset="2"/>
              </a:rPr>
              <a:t>: </a:t>
            </a:r>
            <a:r>
              <a:rPr lang="en-US" sz="2000" dirty="0" err="1" smtClean="0">
                <a:latin typeface="Arial" pitchFamily="34" charset="0"/>
                <a:cs typeface="Arial" pitchFamily="34" charset="0"/>
                <a:sym typeface="Wingdings" pitchFamily="2" charset="2"/>
              </a:rPr>
              <a:t>khối</a:t>
            </a:r>
            <a:r>
              <a:rPr lang="en-US" sz="2000" dirty="0" smtClean="0">
                <a:latin typeface="Arial" pitchFamily="34" charset="0"/>
                <a:cs typeface="Arial" pitchFamily="34" charset="0"/>
                <a:sym typeface="Wingdings" pitchFamily="2" charset="2"/>
              </a:rPr>
              <a:t> </a:t>
            </a:r>
            <a:r>
              <a:rPr lang="en-US" sz="2000" dirty="0" err="1" smtClean="0">
                <a:latin typeface="Arial" pitchFamily="34" charset="0"/>
                <a:cs typeface="Arial" pitchFamily="34" charset="0"/>
                <a:sym typeface="Wingdings" pitchFamily="2" charset="2"/>
              </a:rPr>
              <a:t>lượng</a:t>
            </a:r>
            <a:r>
              <a:rPr lang="en-US" sz="2000" dirty="0" smtClean="0">
                <a:latin typeface="Arial" pitchFamily="34" charset="0"/>
                <a:cs typeface="Arial" pitchFamily="34" charset="0"/>
                <a:sym typeface="Wingdings" pitchFamily="2" charset="2"/>
              </a:rPr>
              <a:t> </a:t>
            </a:r>
            <a:r>
              <a:rPr lang="en-US" sz="2000" dirty="0" err="1" smtClean="0">
                <a:latin typeface="Arial" pitchFamily="34" charset="0"/>
                <a:cs typeface="Arial" pitchFamily="34" charset="0"/>
                <a:sym typeface="Wingdings" pitchFamily="2" charset="2"/>
              </a:rPr>
              <a:t>và</a:t>
            </a:r>
            <a:r>
              <a:rPr lang="en-US" sz="2000" dirty="0" smtClean="0">
                <a:latin typeface="Arial" pitchFamily="34" charset="0"/>
                <a:cs typeface="Arial" pitchFamily="34" charset="0"/>
                <a:sym typeface="Wingdings" pitchFamily="2" charset="2"/>
              </a:rPr>
              <a:t> </a:t>
            </a:r>
            <a:r>
              <a:rPr lang="en-US" sz="2000" dirty="0" err="1" smtClean="0">
                <a:latin typeface="Arial" pitchFamily="34" charset="0"/>
                <a:cs typeface="Arial" pitchFamily="34" charset="0"/>
                <a:sym typeface="Wingdings" pitchFamily="2" charset="2"/>
              </a:rPr>
              <a:t>thể</a:t>
            </a:r>
            <a:r>
              <a:rPr lang="en-US" sz="2000" dirty="0" smtClean="0">
                <a:latin typeface="Arial" pitchFamily="34" charset="0"/>
                <a:cs typeface="Arial" pitchFamily="34" charset="0"/>
                <a:sym typeface="Wingdings" pitchFamily="2" charset="2"/>
              </a:rPr>
              <a:t> </a:t>
            </a:r>
            <a:r>
              <a:rPr lang="en-US" sz="2000" dirty="0" err="1" smtClean="0">
                <a:latin typeface="Arial" pitchFamily="34" charset="0"/>
                <a:cs typeface="Arial" pitchFamily="34" charset="0"/>
                <a:sym typeface="Wingdings" pitchFamily="2" charset="2"/>
              </a:rPr>
              <a:t>tích</a:t>
            </a:r>
            <a:r>
              <a:rPr lang="en-US" sz="2000" dirty="0" smtClean="0">
                <a:latin typeface="Arial" pitchFamily="34" charset="0"/>
                <a:cs typeface="Arial" pitchFamily="34" charset="0"/>
                <a:sym typeface="Wingdings" pitchFamily="2" charset="2"/>
              </a:rPr>
              <a:t> </a:t>
            </a:r>
            <a:r>
              <a:rPr lang="en-US" sz="2000" dirty="0" err="1" smtClean="0">
                <a:latin typeface="Arial" pitchFamily="34" charset="0"/>
                <a:cs typeface="Arial" pitchFamily="34" charset="0"/>
                <a:sym typeface="Wingdings" pitchFamily="2" charset="2"/>
              </a:rPr>
              <a:t>bã</a:t>
            </a:r>
            <a:r>
              <a:rPr lang="en-US" sz="2000" dirty="0" smtClean="0">
                <a:latin typeface="Arial" pitchFamily="34" charset="0"/>
                <a:cs typeface="Arial" pitchFamily="34" charset="0"/>
                <a:sym typeface="Wingdings" pitchFamily="2" charset="2"/>
              </a:rPr>
              <a:t> </a:t>
            </a:r>
            <a:r>
              <a:rPr lang="en-US" sz="2000" dirty="0" err="1" smtClean="0">
                <a:latin typeface="Arial" pitchFamily="34" charset="0"/>
                <a:cs typeface="Arial" pitchFamily="34" charset="0"/>
                <a:sym typeface="Wingdings" pitchFamily="2" charset="2"/>
              </a:rPr>
              <a:t>ẩm</a:t>
            </a:r>
            <a:r>
              <a:rPr lang="en-US" sz="2000" dirty="0" smtClean="0">
                <a:latin typeface="Arial" pitchFamily="34" charset="0"/>
                <a:cs typeface="Arial" pitchFamily="34" charset="0"/>
                <a:sym typeface="Wingdings" pitchFamily="2" charset="2"/>
              </a:rPr>
              <a:t>;</a:t>
            </a:r>
          </a:p>
          <a:p>
            <a:pPr algn="just"/>
            <a:r>
              <a:rPr lang="en-US" sz="2000" dirty="0" err="1" smtClean="0">
                <a:latin typeface="Arial" pitchFamily="34" charset="0"/>
                <a:cs typeface="Arial" pitchFamily="34" charset="0"/>
                <a:sym typeface="Wingdings" pitchFamily="2" charset="2"/>
              </a:rPr>
              <a:t>m</a:t>
            </a:r>
            <a:r>
              <a:rPr lang="en-US" sz="2000" baseline="-25000" dirty="0" err="1" smtClean="0">
                <a:latin typeface="Arial" pitchFamily="34" charset="0"/>
                <a:cs typeface="Arial" pitchFamily="34" charset="0"/>
                <a:sym typeface="Wingdings" pitchFamily="2" charset="2"/>
              </a:rPr>
              <a:t>FW</a:t>
            </a:r>
            <a:r>
              <a:rPr lang="en-US" sz="2000" dirty="0" smtClean="0">
                <a:latin typeface="Arial" pitchFamily="34" charset="0"/>
                <a:cs typeface="Arial" pitchFamily="34" charset="0"/>
                <a:sym typeface="Wingdings" pitchFamily="2" charset="2"/>
              </a:rPr>
              <a:t> </a:t>
            </a:r>
            <a:r>
              <a:rPr lang="en-US" sz="2000" dirty="0" err="1" smtClean="0">
                <a:latin typeface="Arial" pitchFamily="34" charset="0"/>
                <a:cs typeface="Arial" pitchFamily="34" charset="0"/>
                <a:sym typeface="Wingdings" pitchFamily="2" charset="2"/>
              </a:rPr>
              <a:t>và</a:t>
            </a:r>
            <a:r>
              <a:rPr lang="en-US" sz="2000" dirty="0" smtClean="0">
                <a:latin typeface="Arial" pitchFamily="34" charset="0"/>
                <a:cs typeface="Arial" pitchFamily="34" charset="0"/>
                <a:sym typeface="Wingdings" pitchFamily="2" charset="2"/>
              </a:rPr>
              <a:t> V</a:t>
            </a:r>
            <a:r>
              <a:rPr lang="en-US" sz="2000" baseline="-25000" dirty="0" smtClean="0">
                <a:latin typeface="Arial" pitchFamily="34" charset="0"/>
                <a:cs typeface="Arial" pitchFamily="34" charset="0"/>
                <a:sym typeface="Wingdings" pitchFamily="2" charset="2"/>
              </a:rPr>
              <a:t>FW</a:t>
            </a:r>
            <a:r>
              <a:rPr lang="en-US" sz="2000" dirty="0" smtClean="0">
                <a:latin typeface="Arial" pitchFamily="34" charset="0"/>
                <a:cs typeface="Arial" pitchFamily="34" charset="0"/>
                <a:sym typeface="Wingdings" pitchFamily="2" charset="2"/>
              </a:rPr>
              <a:t>: </a:t>
            </a:r>
            <a:r>
              <a:rPr lang="en-US" sz="2000" dirty="0" err="1" smtClean="0">
                <a:latin typeface="Arial" pitchFamily="34" charset="0"/>
                <a:cs typeface="Arial" pitchFamily="34" charset="0"/>
                <a:sym typeface="Wingdings" pitchFamily="2" charset="2"/>
              </a:rPr>
              <a:t>khối</a:t>
            </a:r>
            <a:r>
              <a:rPr lang="en-US" sz="2000" dirty="0" smtClean="0">
                <a:latin typeface="Arial" pitchFamily="34" charset="0"/>
                <a:cs typeface="Arial" pitchFamily="34" charset="0"/>
                <a:sym typeface="Wingdings" pitchFamily="2" charset="2"/>
              </a:rPr>
              <a:t> </a:t>
            </a:r>
            <a:r>
              <a:rPr lang="en-US" sz="2000" dirty="0" err="1" smtClean="0">
                <a:latin typeface="Arial" pitchFamily="34" charset="0"/>
                <a:cs typeface="Arial" pitchFamily="34" charset="0"/>
                <a:sym typeface="Wingdings" pitchFamily="2" charset="2"/>
              </a:rPr>
              <a:t>lượng</a:t>
            </a:r>
            <a:r>
              <a:rPr lang="en-US" sz="2000" dirty="0" smtClean="0">
                <a:latin typeface="Arial" pitchFamily="34" charset="0"/>
                <a:cs typeface="Arial" pitchFamily="34" charset="0"/>
                <a:sym typeface="Wingdings" pitchFamily="2" charset="2"/>
              </a:rPr>
              <a:t> </a:t>
            </a:r>
            <a:r>
              <a:rPr lang="en-US" sz="2000" dirty="0" err="1" smtClean="0">
                <a:latin typeface="Arial" pitchFamily="34" charset="0"/>
                <a:cs typeface="Arial" pitchFamily="34" charset="0"/>
                <a:sym typeface="Wingdings" pitchFamily="2" charset="2"/>
              </a:rPr>
              <a:t>và</a:t>
            </a:r>
            <a:r>
              <a:rPr lang="en-US" sz="2000" dirty="0" smtClean="0">
                <a:latin typeface="Arial" pitchFamily="34" charset="0"/>
                <a:cs typeface="Arial" pitchFamily="34" charset="0"/>
                <a:sym typeface="Wingdings" pitchFamily="2" charset="2"/>
              </a:rPr>
              <a:t> </a:t>
            </a:r>
            <a:r>
              <a:rPr lang="en-US" sz="2000" dirty="0" err="1" smtClean="0">
                <a:latin typeface="Arial" pitchFamily="34" charset="0"/>
                <a:cs typeface="Arial" pitchFamily="34" charset="0"/>
                <a:sym typeface="Wingdings" pitchFamily="2" charset="2"/>
              </a:rPr>
              <a:t>thể</a:t>
            </a:r>
            <a:r>
              <a:rPr lang="en-US" sz="2000" dirty="0" smtClean="0">
                <a:latin typeface="Arial" pitchFamily="34" charset="0"/>
                <a:cs typeface="Arial" pitchFamily="34" charset="0"/>
                <a:sym typeface="Wingdings" pitchFamily="2" charset="2"/>
              </a:rPr>
              <a:t> </a:t>
            </a:r>
            <a:r>
              <a:rPr lang="en-US" sz="2000" dirty="0" err="1" smtClean="0">
                <a:latin typeface="Arial" pitchFamily="34" charset="0"/>
                <a:cs typeface="Arial" pitchFamily="34" charset="0"/>
                <a:sym typeface="Wingdings" pitchFamily="2" charset="2"/>
              </a:rPr>
              <a:t>tích</a:t>
            </a:r>
            <a:r>
              <a:rPr lang="en-US" sz="2000" dirty="0" smtClean="0">
                <a:latin typeface="Arial" pitchFamily="34" charset="0"/>
                <a:cs typeface="Arial" pitchFamily="34" charset="0"/>
                <a:sym typeface="Wingdings" pitchFamily="2" charset="2"/>
              </a:rPr>
              <a:t> </a:t>
            </a:r>
            <a:r>
              <a:rPr lang="en-US" sz="2000" dirty="0" err="1" smtClean="0">
                <a:latin typeface="Arial" pitchFamily="34" charset="0"/>
                <a:cs typeface="Arial" pitchFamily="34" charset="0"/>
                <a:sym typeface="Wingdings" pitchFamily="2" charset="2"/>
              </a:rPr>
              <a:t>nước</a:t>
            </a:r>
            <a:r>
              <a:rPr lang="en-US" sz="2000" dirty="0" smtClean="0">
                <a:latin typeface="Arial" pitchFamily="34" charset="0"/>
                <a:cs typeface="Arial" pitchFamily="34" charset="0"/>
                <a:sym typeface="Wingdings" pitchFamily="2" charset="2"/>
              </a:rPr>
              <a:t> </a:t>
            </a:r>
            <a:r>
              <a:rPr lang="en-US" sz="2000" dirty="0" err="1" smtClean="0">
                <a:latin typeface="Arial" pitchFamily="34" charset="0"/>
                <a:cs typeface="Arial" pitchFamily="34" charset="0"/>
                <a:sym typeface="Wingdings" pitchFamily="2" charset="2"/>
              </a:rPr>
              <a:t>lọc</a:t>
            </a:r>
            <a:r>
              <a:rPr lang="en-US" sz="2000" dirty="0" smtClean="0">
                <a:latin typeface="Arial" pitchFamily="34" charset="0"/>
                <a:cs typeface="Arial" pitchFamily="34" charset="0"/>
                <a:sym typeface="Wingdings" pitchFamily="2" charset="2"/>
              </a:rPr>
              <a:t>.</a:t>
            </a:r>
          </a:p>
          <a:p>
            <a:pPr algn="just"/>
            <a:endParaRPr lang="en-US" sz="2400" dirty="0">
              <a:latin typeface="Arial" pitchFamily="34" charset="0"/>
              <a:cs typeface="Arial" pitchFamily="34" charset="0"/>
              <a:sym typeface="Wingdings" pitchFamily="2" charset="2"/>
            </a:endParaRPr>
          </a:p>
          <a:p>
            <a:pPr algn="just"/>
            <a:endParaRPr lang="en-US" sz="2400" dirty="0" smtClean="0">
              <a:latin typeface="Arial" pitchFamily="34" charset="0"/>
              <a:cs typeface="Arial" pitchFamily="34" charset="0"/>
              <a:sym typeface="Wingdings" pitchFamily="2" charset="2"/>
            </a:endParaRPr>
          </a:p>
          <a:p>
            <a:pPr algn="just">
              <a:spcBef>
                <a:spcPts val="600"/>
              </a:spcBef>
            </a:pPr>
            <a:r>
              <a:rPr lang="en-US" sz="2400" dirty="0" err="1" smtClean="0">
                <a:latin typeface="Arial" pitchFamily="34" charset="0"/>
                <a:cs typeface="Arial" pitchFamily="34" charset="0"/>
                <a:sym typeface="Wingdings" pitchFamily="2" charset="2"/>
              </a:rPr>
              <a:t>m</a:t>
            </a:r>
            <a:r>
              <a:rPr lang="en-US" sz="2400" baseline="-25000" dirty="0" err="1" smtClean="0">
                <a:latin typeface="Arial" pitchFamily="34" charset="0"/>
                <a:cs typeface="Arial" pitchFamily="34" charset="0"/>
                <a:sym typeface="Wingdings" pitchFamily="2" charset="2"/>
              </a:rPr>
              <a:t>DR</a:t>
            </a:r>
            <a:r>
              <a:rPr lang="en-US" sz="2400" dirty="0" smtClean="0">
                <a:latin typeface="Arial" pitchFamily="34" charset="0"/>
                <a:cs typeface="Arial" pitchFamily="34" charset="0"/>
                <a:sym typeface="Wingdings" pitchFamily="2" charset="2"/>
              </a:rPr>
              <a:t>/m</a:t>
            </a:r>
            <a:r>
              <a:rPr lang="en-US" sz="2400" baseline="-25000" dirty="0" smtClean="0">
                <a:latin typeface="Arial" pitchFamily="34" charset="0"/>
                <a:cs typeface="Arial" pitchFamily="34" charset="0"/>
                <a:sym typeface="Wingdings" pitchFamily="2" charset="2"/>
              </a:rPr>
              <a:t>m</a:t>
            </a:r>
            <a:r>
              <a:rPr lang="en-US" sz="2400" dirty="0" smtClean="0">
                <a:latin typeface="Arial" pitchFamily="34" charset="0"/>
                <a:cs typeface="Arial" pitchFamily="34" charset="0"/>
                <a:sym typeface="Wingdings" pitchFamily="2" charset="2"/>
              </a:rPr>
              <a:t>=</a:t>
            </a:r>
            <a:r>
              <a:rPr lang="en-US" sz="2400" dirty="0" err="1" smtClean="0">
                <a:latin typeface="Arial" pitchFamily="34" charset="0"/>
                <a:cs typeface="Arial" pitchFamily="34" charset="0"/>
                <a:sym typeface="Wingdings" pitchFamily="2" charset="2"/>
              </a:rPr>
              <a:t>C</a:t>
            </a:r>
            <a:r>
              <a:rPr lang="en-US" sz="2400" baseline="-25000" dirty="0" err="1" smtClean="0">
                <a:latin typeface="Arial" pitchFamily="34" charset="0"/>
                <a:cs typeface="Arial" pitchFamily="34" charset="0"/>
                <a:sym typeface="Wingdings" pitchFamily="2" charset="2"/>
              </a:rPr>
              <a:t>p</a:t>
            </a:r>
            <a:r>
              <a:rPr lang="en-US" sz="2400" dirty="0">
                <a:latin typeface="Arial" pitchFamily="34" charset="0"/>
                <a:cs typeface="Arial" pitchFamily="34" charset="0"/>
                <a:sym typeface="Wingdings" pitchFamily="2" charset="2"/>
              </a:rPr>
              <a:t>:</a:t>
            </a:r>
            <a:r>
              <a:rPr lang="en-US" sz="2400" dirty="0" smtClean="0">
                <a:latin typeface="Arial" pitchFamily="34" charset="0"/>
                <a:cs typeface="Arial" pitchFamily="34" charset="0"/>
                <a:sym typeface="Wingdings" pitchFamily="2" charset="2"/>
              </a:rPr>
              <a:t> </a:t>
            </a:r>
            <a:r>
              <a:rPr lang="en-US" sz="2400" dirty="0" err="1" smtClean="0">
                <a:latin typeface="Arial" pitchFamily="34" charset="0"/>
                <a:cs typeface="Arial" pitchFamily="34" charset="0"/>
                <a:sym typeface="Wingdings" pitchFamily="2" charset="2"/>
              </a:rPr>
              <a:t>nồng</a:t>
            </a:r>
            <a:r>
              <a:rPr lang="en-US" sz="2400" dirty="0" smtClean="0">
                <a:latin typeface="Arial" pitchFamily="34" charset="0"/>
                <a:cs typeface="Arial" pitchFamily="34" charset="0"/>
                <a:sym typeface="Wingdings" pitchFamily="2" charset="2"/>
              </a:rPr>
              <a:t> </a:t>
            </a:r>
            <a:r>
              <a:rPr lang="en-US" sz="2400" dirty="0" err="1" smtClean="0">
                <a:latin typeface="Arial" pitchFamily="34" charset="0"/>
                <a:cs typeface="Arial" pitchFamily="34" charset="0"/>
                <a:sym typeface="Wingdings" pitchFamily="2" charset="2"/>
              </a:rPr>
              <a:t>độ</a:t>
            </a:r>
            <a:r>
              <a:rPr lang="en-US" sz="2400" dirty="0" smtClean="0">
                <a:latin typeface="Arial" pitchFamily="34" charset="0"/>
                <a:cs typeface="Arial" pitchFamily="34" charset="0"/>
                <a:sym typeface="Wingdings" pitchFamily="2" charset="2"/>
              </a:rPr>
              <a:t> </a:t>
            </a:r>
            <a:r>
              <a:rPr lang="en-US" sz="2400" dirty="0" err="1" smtClean="0">
                <a:latin typeface="Arial" pitchFamily="34" charset="0"/>
                <a:cs typeface="Arial" pitchFamily="34" charset="0"/>
                <a:sym typeface="Wingdings" pitchFamily="2" charset="2"/>
              </a:rPr>
              <a:t>pha</a:t>
            </a:r>
            <a:r>
              <a:rPr lang="en-US" sz="2400" dirty="0" smtClean="0">
                <a:latin typeface="Arial" pitchFamily="34" charset="0"/>
                <a:cs typeface="Arial" pitchFamily="34" charset="0"/>
                <a:sym typeface="Wingdings" pitchFamily="2" charset="2"/>
              </a:rPr>
              <a:t> </a:t>
            </a:r>
            <a:r>
              <a:rPr lang="en-US" sz="2400" dirty="0" err="1" smtClean="0">
                <a:latin typeface="Arial" pitchFamily="34" charset="0"/>
                <a:cs typeface="Arial" pitchFamily="34" charset="0"/>
                <a:sym typeface="Wingdings" pitchFamily="2" charset="2"/>
              </a:rPr>
              <a:t>phân</a:t>
            </a:r>
            <a:r>
              <a:rPr lang="en-US" sz="2400" dirty="0" smtClean="0">
                <a:latin typeface="Arial" pitchFamily="34" charset="0"/>
                <a:cs typeface="Arial" pitchFamily="34" charset="0"/>
                <a:sym typeface="Wingdings" pitchFamily="2" charset="2"/>
              </a:rPr>
              <a:t> </a:t>
            </a:r>
            <a:r>
              <a:rPr lang="en-US" sz="2400" dirty="0" err="1" smtClean="0">
                <a:latin typeface="Arial" pitchFamily="34" charset="0"/>
                <a:cs typeface="Arial" pitchFamily="34" charset="0"/>
                <a:sym typeface="Wingdings" pitchFamily="2" charset="2"/>
              </a:rPr>
              <a:t>tán</a:t>
            </a:r>
            <a:r>
              <a:rPr lang="en-US" sz="2400" dirty="0" smtClean="0">
                <a:latin typeface="Arial" pitchFamily="34" charset="0"/>
                <a:cs typeface="Arial" pitchFamily="34" charset="0"/>
                <a:sym typeface="Wingdings" pitchFamily="2" charset="2"/>
              </a:rPr>
              <a:t> </a:t>
            </a:r>
            <a:r>
              <a:rPr lang="en-US" sz="2400" dirty="0" err="1" smtClean="0">
                <a:latin typeface="Arial" pitchFamily="34" charset="0"/>
                <a:cs typeface="Arial" pitchFamily="34" charset="0"/>
                <a:sym typeface="Wingdings" pitchFamily="2" charset="2"/>
              </a:rPr>
              <a:t>trong</a:t>
            </a:r>
            <a:r>
              <a:rPr lang="en-US" sz="2400" dirty="0" smtClean="0">
                <a:latin typeface="Arial" pitchFamily="34" charset="0"/>
                <a:cs typeface="Arial" pitchFamily="34" charset="0"/>
                <a:sym typeface="Wingdings" pitchFamily="2" charset="2"/>
              </a:rPr>
              <a:t> </a:t>
            </a:r>
            <a:r>
              <a:rPr lang="en-US" sz="2400" dirty="0" err="1" smtClean="0">
                <a:latin typeface="Arial" pitchFamily="34" charset="0"/>
                <a:cs typeface="Arial" pitchFamily="34" charset="0"/>
                <a:sym typeface="Wingdings" pitchFamily="2" charset="2"/>
              </a:rPr>
              <a:t>hỗn</a:t>
            </a:r>
            <a:r>
              <a:rPr lang="en-US" sz="2400" dirty="0" smtClean="0">
                <a:latin typeface="Arial" pitchFamily="34" charset="0"/>
                <a:cs typeface="Arial" pitchFamily="34" charset="0"/>
                <a:sym typeface="Wingdings" pitchFamily="2" charset="2"/>
              </a:rPr>
              <a:t> </a:t>
            </a:r>
            <a:r>
              <a:rPr lang="en-US" sz="2400" dirty="0" err="1" smtClean="0">
                <a:latin typeface="Arial" pitchFamily="34" charset="0"/>
                <a:cs typeface="Arial" pitchFamily="34" charset="0"/>
                <a:sym typeface="Wingdings" pitchFamily="2" charset="2"/>
              </a:rPr>
              <a:t>hợp</a:t>
            </a:r>
            <a:r>
              <a:rPr lang="en-US" sz="2400" dirty="0" smtClean="0">
                <a:latin typeface="Arial" pitchFamily="34" charset="0"/>
                <a:cs typeface="Arial" pitchFamily="34" charset="0"/>
                <a:sym typeface="Wingdings" pitchFamily="2" charset="2"/>
              </a:rPr>
              <a:t>;</a:t>
            </a:r>
          </a:p>
          <a:p>
            <a:pPr algn="just"/>
            <a:r>
              <a:rPr lang="en-US" sz="2400" dirty="0" err="1" smtClean="0">
                <a:latin typeface="Arial" pitchFamily="34" charset="0"/>
                <a:cs typeface="Arial" pitchFamily="34" charset="0"/>
                <a:sym typeface="Wingdings" pitchFamily="2" charset="2"/>
              </a:rPr>
              <a:t>m</a:t>
            </a:r>
            <a:r>
              <a:rPr lang="en-US" sz="2400" baseline="-25000" dirty="0" err="1" smtClean="0">
                <a:latin typeface="Arial" pitchFamily="34" charset="0"/>
                <a:cs typeface="Arial" pitchFamily="34" charset="0"/>
                <a:sym typeface="Wingdings" pitchFamily="2" charset="2"/>
              </a:rPr>
              <a:t>WR</a:t>
            </a:r>
            <a:r>
              <a:rPr lang="en-US" sz="2400" dirty="0" smtClean="0">
                <a:latin typeface="Arial" pitchFamily="34" charset="0"/>
                <a:cs typeface="Arial" pitchFamily="34" charset="0"/>
                <a:sym typeface="Wingdings" pitchFamily="2" charset="2"/>
              </a:rPr>
              <a:t>/</a:t>
            </a:r>
            <a:r>
              <a:rPr lang="en-US" sz="2400" dirty="0" err="1" smtClean="0">
                <a:latin typeface="Arial" pitchFamily="34" charset="0"/>
                <a:cs typeface="Arial" pitchFamily="34" charset="0"/>
                <a:sym typeface="Wingdings" pitchFamily="2" charset="2"/>
              </a:rPr>
              <a:t>m</a:t>
            </a:r>
            <a:r>
              <a:rPr lang="en-US" sz="2400" baseline="-25000" dirty="0" err="1" smtClean="0">
                <a:latin typeface="Arial" pitchFamily="34" charset="0"/>
                <a:cs typeface="Arial" pitchFamily="34" charset="0"/>
                <a:sym typeface="Wingdings" pitchFamily="2" charset="2"/>
              </a:rPr>
              <a:t>DR</a:t>
            </a:r>
            <a:r>
              <a:rPr lang="en-US" sz="2400" dirty="0" smtClean="0">
                <a:latin typeface="Arial" pitchFamily="34" charset="0"/>
                <a:cs typeface="Arial" pitchFamily="34" charset="0"/>
                <a:sym typeface="Wingdings" pitchFamily="2" charset="2"/>
              </a:rPr>
              <a:t>=m: </a:t>
            </a:r>
            <a:r>
              <a:rPr lang="en-US" sz="2400" dirty="0" err="1" smtClean="0">
                <a:latin typeface="Arial" pitchFamily="34" charset="0"/>
                <a:cs typeface="Arial" pitchFamily="34" charset="0"/>
                <a:sym typeface="Wingdings" pitchFamily="2" charset="2"/>
              </a:rPr>
              <a:t>tỉ</a:t>
            </a:r>
            <a:r>
              <a:rPr lang="en-US" sz="2400" dirty="0" smtClean="0">
                <a:latin typeface="Arial" pitchFamily="34" charset="0"/>
                <a:cs typeface="Arial" pitchFamily="34" charset="0"/>
                <a:sym typeface="Wingdings" pitchFamily="2" charset="2"/>
              </a:rPr>
              <a:t> </a:t>
            </a:r>
            <a:r>
              <a:rPr lang="en-US" sz="2400" dirty="0" err="1" smtClean="0">
                <a:latin typeface="Arial" pitchFamily="34" charset="0"/>
                <a:cs typeface="Arial" pitchFamily="34" charset="0"/>
                <a:sym typeface="Wingdings" pitchFamily="2" charset="2"/>
              </a:rPr>
              <a:t>số</a:t>
            </a:r>
            <a:r>
              <a:rPr lang="en-US" sz="2400" dirty="0" smtClean="0">
                <a:latin typeface="Arial" pitchFamily="34" charset="0"/>
                <a:cs typeface="Arial" pitchFamily="34" charset="0"/>
                <a:sym typeface="Wingdings" pitchFamily="2" charset="2"/>
              </a:rPr>
              <a:t> </a:t>
            </a:r>
            <a:r>
              <a:rPr lang="en-US" sz="2400" dirty="0" err="1" smtClean="0">
                <a:latin typeface="Arial" pitchFamily="34" charset="0"/>
                <a:cs typeface="Arial" pitchFamily="34" charset="0"/>
                <a:sym typeface="Wingdings" pitchFamily="2" charset="2"/>
              </a:rPr>
              <a:t>giữa</a:t>
            </a:r>
            <a:r>
              <a:rPr lang="en-US" sz="2400" dirty="0" smtClean="0">
                <a:latin typeface="Arial" pitchFamily="34" charset="0"/>
                <a:cs typeface="Arial" pitchFamily="34" charset="0"/>
                <a:sym typeface="Wingdings" pitchFamily="2" charset="2"/>
              </a:rPr>
              <a:t> </a:t>
            </a:r>
            <a:r>
              <a:rPr lang="en-US" sz="2400" dirty="0" err="1" smtClean="0">
                <a:latin typeface="Arial" pitchFamily="34" charset="0"/>
                <a:cs typeface="Arial" pitchFamily="34" charset="0"/>
                <a:sym typeface="Wingdings" pitchFamily="2" charset="2"/>
              </a:rPr>
              <a:t>bã</a:t>
            </a:r>
            <a:r>
              <a:rPr lang="en-US" sz="2400" dirty="0" smtClean="0">
                <a:latin typeface="Arial" pitchFamily="34" charset="0"/>
                <a:cs typeface="Arial" pitchFamily="34" charset="0"/>
                <a:sym typeface="Wingdings" pitchFamily="2" charset="2"/>
              </a:rPr>
              <a:t> </a:t>
            </a:r>
            <a:r>
              <a:rPr lang="en-US" sz="2400" dirty="0" err="1" smtClean="0">
                <a:latin typeface="Arial" pitchFamily="34" charset="0"/>
                <a:cs typeface="Arial" pitchFamily="34" charset="0"/>
                <a:sym typeface="Wingdings" pitchFamily="2" charset="2"/>
              </a:rPr>
              <a:t>ẩm</a:t>
            </a:r>
            <a:r>
              <a:rPr lang="en-US" sz="2400" dirty="0" smtClean="0">
                <a:latin typeface="Arial" pitchFamily="34" charset="0"/>
                <a:cs typeface="Arial" pitchFamily="34" charset="0"/>
                <a:sym typeface="Wingdings" pitchFamily="2" charset="2"/>
              </a:rPr>
              <a:t> </a:t>
            </a:r>
            <a:r>
              <a:rPr lang="en-US" sz="2400" dirty="0" err="1" smtClean="0">
                <a:latin typeface="Arial" pitchFamily="34" charset="0"/>
                <a:cs typeface="Arial" pitchFamily="34" charset="0"/>
                <a:sym typeface="Wingdings" pitchFamily="2" charset="2"/>
              </a:rPr>
              <a:t>và</a:t>
            </a:r>
            <a:r>
              <a:rPr lang="en-US" sz="2400" dirty="0" smtClean="0">
                <a:latin typeface="Arial" pitchFamily="34" charset="0"/>
                <a:cs typeface="Arial" pitchFamily="34" charset="0"/>
                <a:sym typeface="Wingdings" pitchFamily="2" charset="2"/>
              </a:rPr>
              <a:t> </a:t>
            </a:r>
            <a:r>
              <a:rPr lang="en-US" sz="2400" dirty="0" err="1" smtClean="0">
                <a:latin typeface="Arial" pitchFamily="34" charset="0"/>
                <a:cs typeface="Arial" pitchFamily="34" charset="0"/>
                <a:sym typeface="Wingdings" pitchFamily="2" charset="2"/>
              </a:rPr>
              <a:t>bã</a:t>
            </a:r>
            <a:r>
              <a:rPr lang="en-US" sz="2400" dirty="0" smtClean="0">
                <a:latin typeface="Arial" pitchFamily="34" charset="0"/>
                <a:cs typeface="Arial" pitchFamily="34" charset="0"/>
                <a:sym typeface="Wingdings" pitchFamily="2" charset="2"/>
              </a:rPr>
              <a:t> </a:t>
            </a:r>
            <a:r>
              <a:rPr lang="en-US" sz="2400" dirty="0" err="1" smtClean="0">
                <a:latin typeface="Arial" pitchFamily="34" charset="0"/>
                <a:cs typeface="Arial" pitchFamily="34" charset="0"/>
                <a:sym typeface="Wingdings" pitchFamily="2" charset="2"/>
              </a:rPr>
              <a:t>khô</a:t>
            </a:r>
            <a:r>
              <a:rPr lang="en-US" sz="2400" dirty="0" smtClean="0">
                <a:latin typeface="Arial" pitchFamily="34" charset="0"/>
                <a:cs typeface="Arial" pitchFamily="34" charset="0"/>
                <a:sym typeface="Wingdings" pitchFamily="2" charset="2"/>
              </a:rPr>
              <a:t> </a:t>
            </a:r>
            <a:r>
              <a:rPr lang="en-US" sz="2400" dirty="0" err="1" smtClean="0">
                <a:latin typeface="Arial" pitchFamily="34" charset="0"/>
                <a:cs typeface="Arial" pitchFamily="34" charset="0"/>
                <a:sym typeface="Wingdings" pitchFamily="2" charset="2"/>
              </a:rPr>
              <a:t>tuyệt</a:t>
            </a:r>
            <a:r>
              <a:rPr lang="en-US" sz="2400" dirty="0" smtClean="0">
                <a:latin typeface="Arial" pitchFamily="34" charset="0"/>
                <a:cs typeface="Arial" pitchFamily="34" charset="0"/>
                <a:sym typeface="Wingdings" pitchFamily="2" charset="2"/>
              </a:rPr>
              <a:t> </a:t>
            </a:r>
            <a:r>
              <a:rPr lang="en-US" sz="2400" dirty="0" err="1" smtClean="0">
                <a:latin typeface="Arial" pitchFamily="34" charset="0"/>
                <a:cs typeface="Arial" pitchFamily="34" charset="0"/>
                <a:sym typeface="Wingdings" pitchFamily="2" charset="2"/>
              </a:rPr>
              <a:t>đối</a:t>
            </a:r>
            <a:r>
              <a:rPr lang="en-US" sz="2400" dirty="0" smtClean="0">
                <a:latin typeface="Arial" pitchFamily="34" charset="0"/>
                <a:cs typeface="Arial" pitchFamily="34" charset="0"/>
                <a:sym typeface="Wingdings" pitchFamily="2" charset="2"/>
              </a:rPr>
              <a:t>;</a:t>
            </a:r>
          </a:p>
          <a:p>
            <a:pPr algn="just"/>
            <a:r>
              <a:rPr lang="en-US" sz="2400" dirty="0" smtClean="0">
                <a:latin typeface="Arial" pitchFamily="34" charset="0"/>
                <a:cs typeface="Arial" pitchFamily="34" charset="0"/>
                <a:sym typeface="Wingdings" pitchFamily="2" charset="2"/>
              </a:rPr>
              <a:t>(</a:t>
            </a:r>
            <a:r>
              <a:rPr lang="en-US" sz="2400" dirty="0" err="1" smtClean="0">
                <a:latin typeface="Arial" pitchFamily="34" charset="0"/>
                <a:cs typeface="Arial" pitchFamily="34" charset="0"/>
                <a:sym typeface="Wingdings" pitchFamily="2" charset="2"/>
              </a:rPr>
              <a:t>m</a:t>
            </a:r>
            <a:r>
              <a:rPr lang="en-US" sz="2400" baseline="-25000" dirty="0" err="1" smtClean="0">
                <a:latin typeface="Arial" pitchFamily="34" charset="0"/>
                <a:cs typeface="Arial" pitchFamily="34" charset="0"/>
                <a:sym typeface="Wingdings" pitchFamily="2" charset="2"/>
              </a:rPr>
              <a:t>WR</a:t>
            </a:r>
            <a:r>
              <a:rPr lang="en-US" sz="2400" dirty="0" smtClean="0">
                <a:latin typeface="Arial" pitchFamily="34" charset="0"/>
                <a:cs typeface="Arial" pitchFamily="34" charset="0"/>
                <a:sym typeface="Wingdings" pitchFamily="2" charset="2"/>
              </a:rPr>
              <a:t> – </a:t>
            </a:r>
            <a:r>
              <a:rPr lang="en-US" sz="2400" dirty="0" err="1" smtClean="0">
                <a:latin typeface="Arial" pitchFamily="34" charset="0"/>
                <a:cs typeface="Arial" pitchFamily="34" charset="0"/>
                <a:sym typeface="Wingdings" pitchFamily="2" charset="2"/>
              </a:rPr>
              <a:t>m</a:t>
            </a:r>
            <a:r>
              <a:rPr lang="en-US" sz="2400" baseline="-25000" dirty="0" err="1" smtClean="0">
                <a:latin typeface="Arial" pitchFamily="34" charset="0"/>
                <a:cs typeface="Arial" pitchFamily="34" charset="0"/>
                <a:sym typeface="Wingdings" pitchFamily="2" charset="2"/>
              </a:rPr>
              <a:t>DR</a:t>
            </a:r>
            <a:r>
              <a:rPr lang="en-US" sz="2400" dirty="0" smtClean="0">
                <a:latin typeface="Arial" pitchFamily="34" charset="0"/>
                <a:cs typeface="Arial" pitchFamily="34" charset="0"/>
                <a:sym typeface="Wingdings" pitchFamily="2" charset="2"/>
              </a:rPr>
              <a:t>)/</a:t>
            </a:r>
            <a:r>
              <a:rPr lang="en-US" sz="2400" dirty="0" err="1" smtClean="0">
                <a:latin typeface="Arial" pitchFamily="34" charset="0"/>
                <a:cs typeface="Arial" pitchFamily="34" charset="0"/>
                <a:sym typeface="Wingdings" pitchFamily="2" charset="2"/>
              </a:rPr>
              <a:t>m</a:t>
            </a:r>
            <a:r>
              <a:rPr lang="en-US" sz="2400" baseline="-25000" dirty="0" err="1" smtClean="0">
                <a:latin typeface="Arial" pitchFamily="34" charset="0"/>
                <a:cs typeface="Arial" pitchFamily="34" charset="0"/>
                <a:sym typeface="Wingdings" pitchFamily="2" charset="2"/>
              </a:rPr>
              <a:t>WR</a:t>
            </a:r>
            <a:r>
              <a:rPr lang="en-US" sz="2400" dirty="0" smtClean="0">
                <a:latin typeface="Arial" pitchFamily="34" charset="0"/>
                <a:cs typeface="Arial" pitchFamily="34" charset="0"/>
                <a:sym typeface="Wingdings" pitchFamily="2" charset="2"/>
              </a:rPr>
              <a:t> = </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độ</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ẩm</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của</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bã</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lọc</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tỉ</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số</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giữa</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lượng</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nước</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lọc</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còn</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trong</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bã</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và</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lượng</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bã</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ẩm</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thu</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được</a:t>
            </a:r>
            <a:r>
              <a:rPr lang="en-US" sz="2400" dirty="0" smtClean="0">
                <a:latin typeface="Arial" pitchFamily="34" charset="0"/>
                <a:cs typeface="Arial" pitchFamily="34" charset="0"/>
                <a:sym typeface="Symbol"/>
              </a:rPr>
              <a:t>).</a:t>
            </a:r>
          </a:p>
          <a:p>
            <a:pPr algn="just"/>
            <a:r>
              <a:rPr lang="en-US" sz="2400" b="1" dirty="0" err="1" smtClean="0">
                <a:solidFill>
                  <a:srgbClr val="009900"/>
                </a:solidFill>
                <a:latin typeface="Arial" pitchFamily="34" charset="0"/>
                <a:cs typeface="Arial" pitchFamily="34" charset="0"/>
                <a:sym typeface="Symbol"/>
              </a:rPr>
              <a:t>Quan</a:t>
            </a:r>
            <a:r>
              <a:rPr lang="en-US" sz="2400" b="1" dirty="0" smtClean="0">
                <a:solidFill>
                  <a:srgbClr val="009900"/>
                </a:solidFill>
                <a:latin typeface="Arial" pitchFamily="34" charset="0"/>
                <a:cs typeface="Arial" pitchFamily="34" charset="0"/>
                <a:sym typeface="Symbol"/>
              </a:rPr>
              <a:t> </a:t>
            </a:r>
            <a:r>
              <a:rPr lang="en-US" sz="2400" b="1" dirty="0" err="1" smtClean="0">
                <a:solidFill>
                  <a:srgbClr val="009900"/>
                </a:solidFill>
                <a:latin typeface="Arial" pitchFamily="34" charset="0"/>
                <a:cs typeface="Arial" pitchFamily="34" charset="0"/>
                <a:sym typeface="Symbol"/>
              </a:rPr>
              <a:t>hệ</a:t>
            </a:r>
            <a:r>
              <a:rPr lang="en-US" sz="2400" b="1" dirty="0" smtClean="0">
                <a:solidFill>
                  <a:srgbClr val="009900"/>
                </a:solidFill>
                <a:latin typeface="Arial" pitchFamily="34" charset="0"/>
                <a:cs typeface="Arial" pitchFamily="34" charset="0"/>
                <a:sym typeface="Symbol"/>
              </a:rPr>
              <a:t> </a:t>
            </a:r>
            <a:r>
              <a:rPr lang="en-US" sz="2400" b="1" dirty="0" err="1" smtClean="0">
                <a:solidFill>
                  <a:srgbClr val="009900"/>
                </a:solidFill>
                <a:latin typeface="Arial" pitchFamily="34" charset="0"/>
                <a:cs typeface="Arial" pitchFamily="34" charset="0"/>
                <a:sym typeface="Symbol"/>
              </a:rPr>
              <a:t>giữa</a:t>
            </a:r>
            <a:r>
              <a:rPr lang="en-US" sz="2400" b="1" dirty="0" smtClean="0">
                <a:solidFill>
                  <a:srgbClr val="009900"/>
                </a:solidFill>
                <a:latin typeface="Arial" pitchFamily="34" charset="0"/>
                <a:cs typeface="Arial" pitchFamily="34" charset="0"/>
                <a:sym typeface="Symbol"/>
              </a:rPr>
              <a:t> </a:t>
            </a:r>
            <a:r>
              <a:rPr lang="en-US" sz="2400" b="1" dirty="0" smtClean="0">
                <a:solidFill>
                  <a:srgbClr val="009900"/>
                </a:solidFill>
                <a:latin typeface="Times New Roman" pitchFamily="18" charset="0"/>
                <a:cs typeface="Times New Roman" pitchFamily="18" charset="0"/>
                <a:sym typeface="Symbol"/>
              </a:rPr>
              <a:t>m</a:t>
            </a:r>
            <a:r>
              <a:rPr lang="en-US" sz="2400" b="1" dirty="0" smtClean="0">
                <a:solidFill>
                  <a:srgbClr val="009900"/>
                </a:solidFill>
                <a:latin typeface="Arial" pitchFamily="34" charset="0"/>
                <a:cs typeface="Arial" pitchFamily="34" charset="0"/>
                <a:sym typeface="Symbol"/>
              </a:rPr>
              <a:t> </a:t>
            </a:r>
            <a:r>
              <a:rPr lang="en-US" sz="2400" b="1" dirty="0" err="1" smtClean="0">
                <a:solidFill>
                  <a:srgbClr val="009900"/>
                </a:solidFill>
                <a:latin typeface="Arial" pitchFamily="34" charset="0"/>
                <a:cs typeface="Arial" pitchFamily="34" charset="0"/>
                <a:sym typeface="Symbol"/>
              </a:rPr>
              <a:t>và</a:t>
            </a:r>
            <a:r>
              <a:rPr lang="en-US" sz="2400" b="1" dirty="0" smtClean="0">
                <a:solidFill>
                  <a:srgbClr val="009900"/>
                </a:solidFill>
                <a:latin typeface="Arial" pitchFamily="34" charset="0"/>
                <a:cs typeface="Arial" pitchFamily="34" charset="0"/>
                <a:sym typeface="Symbol"/>
              </a:rPr>
              <a:t> </a:t>
            </a:r>
            <a:r>
              <a:rPr lang="en-US" sz="2400" b="1" dirty="0" smtClean="0">
                <a:solidFill>
                  <a:srgbClr val="009900"/>
                </a:solidFill>
                <a:latin typeface="Times New Roman" pitchFamily="18" charset="0"/>
                <a:cs typeface="Times New Roman" pitchFamily="18" charset="0"/>
                <a:sym typeface="Symbol"/>
              </a:rPr>
              <a:t></a:t>
            </a:r>
            <a:r>
              <a:rPr lang="en-US" sz="2400" b="1" dirty="0" smtClean="0">
                <a:solidFill>
                  <a:srgbClr val="009900"/>
                </a:solidFill>
                <a:latin typeface="Arial" pitchFamily="34" charset="0"/>
                <a:cs typeface="Arial" pitchFamily="34" charset="0"/>
                <a:sym typeface="Symbol"/>
              </a:rPr>
              <a:t>:</a:t>
            </a:r>
            <a:endParaRPr lang="en-US" sz="2400" b="1" dirty="0" smtClean="0">
              <a:solidFill>
                <a:srgbClr val="009900"/>
              </a:solidFill>
              <a:latin typeface="Arial" pitchFamily="34" charset="0"/>
              <a:cs typeface="Arial" pitchFamily="34" charset="0"/>
              <a:sym typeface="Wingdings" pitchFamily="2" charset="2"/>
            </a:endParaRPr>
          </a:p>
          <a:p>
            <a:pPr algn="just"/>
            <a:endParaRPr lang="en-US" sz="2400" b="1" dirty="0" smtClean="0">
              <a:latin typeface="Arial" pitchFamily="34" charset="0"/>
              <a:cs typeface="Arial" pitchFamily="34" charset="0"/>
              <a:sym typeface="Wingdings" pitchFamily="2" charset="2"/>
            </a:endParaRPr>
          </a:p>
        </p:txBody>
      </p:sp>
      <p:graphicFrame>
        <p:nvGraphicFramePr>
          <p:cNvPr id="4" name="Object 3"/>
          <p:cNvGraphicFramePr>
            <a:graphicFrameLocks noChangeAspect="1"/>
          </p:cNvGraphicFramePr>
          <p:nvPr>
            <p:extLst>
              <p:ext uri="{D42A27DB-BD31-4B8C-83A1-F6EECF244321}">
                <p14:modId xmlns:p14="http://schemas.microsoft.com/office/powerpoint/2010/main" val="1342249733"/>
              </p:ext>
            </p:extLst>
          </p:nvPr>
        </p:nvGraphicFramePr>
        <p:xfrm>
          <a:off x="3200400" y="655638"/>
          <a:ext cx="3714750" cy="919162"/>
        </p:xfrm>
        <a:graphic>
          <a:graphicData uri="http://schemas.openxmlformats.org/presentationml/2006/ole">
            <mc:AlternateContent xmlns:mc="http://schemas.openxmlformats.org/markup-compatibility/2006">
              <mc:Choice xmlns:v="urn:schemas-microsoft-com:vml" Requires="v">
                <p:oleObj spid="_x0000_s10827" name="Equation" r:id="rId3" imgW="1854000" imgH="457200" progId="Equation.3">
                  <p:embed/>
                </p:oleObj>
              </mc:Choice>
              <mc:Fallback>
                <p:oleObj name="Equation" r:id="rId3" imgW="1854000" imgH="457200" progId="Equation.3">
                  <p:embed/>
                  <p:pic>
                    <p:nvPicPr>
                      <p:cNvPr id="0" name="Picture 57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00400" y="655638"/>
                        <a:ext cx="3714750" cy="9191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2601734653"/>
              </p:ext>
            </p:extLst>
          </p:nvPr>
        </p:nvGraphicFramePr>
        <p:xfrm>
          <a:off x="2730500" y="2549525"/>
          <a:ext cx="4221163" cy="866775"/>
        </p:xfrm>
        <a:graphic>
          <a:graphicData uri="http://schemas.openxmlformats.org/presentationml/2006/ole">
            <mc:AlternateContent xmlns:mc="http://schemas.openxmlformats.org/markup-compatibility/2006">
              <mc:Choice xmlns:v="urn:schemas-microsoft-com:vml" Requires="v">
                <p:oleObj spid="_x0000_s10828" name="Equation" r:id="rId5" imgW="2108160" imgH="431640" progId="Equation.3">
                  <p:embed/>
                </p:oleObj>
              </mc:Choice>
              <mc:Fallback>
                <p:oleObj name="Equation" r:id="rId5" imgW="2108160" imgH="431640" progId="Equation.3">
                  <p:embed/>
                  <p:pic>
                    <p:nvPicPr>
                      <p:cNvPr id="0" name="Picture 57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30500" y="2549525"/>
                        <a:ext cx="4221163" cy="8667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4289787807"/>
              </p:ext>
            </p:extLst>
          </p:nvPr>
        </p:nvGraphicFramePr>
        <p:xfrm>
          <a:off x="1376363" y="5181600"/>
          <a:ext cx="6332537" cy="866775"/>
        </p:xfrm>
        <a:graphic>
          <a:graphicData uri="http://schemas.openxmlformats.org/presentationml/2006/ole">
            <mc:AlternateContent xmlns:mc="http://schemas.openxmlformats.org/markup-compatibility/2006">
              <mc:Choice xmlns:v="urn:schemas-microsoft-com:vml" Requires="v">
                <p:oleObj spid="_x0000_s10829" name="Equation" r:id="rId7" imgW="3162240" imgH="431640" progId="Equation.3">
                  <p:embed/>
                </p:oleObj>
              </mc:Choice>
              <mc:Fallback>
                <p:oleObj name="Equation" r:id="rId7" imgW="3162240" imgH="431640" progId="Equation.3">
                  <p:embed/>
                  <p:pic>
                    <p:nvPicPr>
                      <p:cNvPr id="0" name="Picture 57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376363" y="5181600"/>
                        <a:ext cx="6332537" cy="8667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3002002934"/>
              </p:ext>
            </p:extLst>
          </p:nvPr>
        </p:nvGraphicFramePr>
        <p:xfrm>
          <a:off x="3141663" y="5956300"/>
          <a:ext cx="1693862" cy="887413"/>
        </p:xfrm>
        <a:graphic>
          <a:graphicData uri="http://schemas.openxmlformats.org/presentationml/2006/ole">
            <mc:AlternateContent xmlns:mc="http://schemas.openxmlformats.org/markup-compatibility/2006">
              <mc:Choice xmlns:v="urn:schemas-microsoft-com:vml" Requires="v">
                <p:oleObj spid="_x0000_s10830" name="Equation" r:id="rId9" imgW="799920" imgH="419040" progId="Equation.3">
                  <p:embed/>
                </p:oleObj>
              </mc:Choice>
              <mc:Fallback>
                <p:oleObj name="Equation" r:id="rId9" imgW="799920" imgH="419040" progId="Equation.3">
                  <p:embed/>
                  <p:pic>
                    <p:nvPicPr>
                      <p:cNvPr id="0" name="Picture 57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141663" y="5956300"/>
                        <a:ext cx="1693862" cy="8874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Slide Number Placeholder 2"/>
          <p:cNvSpPr>
            <a:spLocks noGrp="1"/>
          </p:cNvSpPr>
          <p:nvPr>
            <p:ph type="sldNum" sz="quarter" idx="12"/>
          </p:nvPr>
        </p:nvSpPr>
        <p:spPr>
          <a:xfrm>
            <a:off x="6989620" y="6481373"/>
            <a:ext cx="2133600" cy="365125"/>
          </a:xfrm>
        </p:spPr>
        <p:txBody>
          <a:bodyPr/>
          <a:lstStyle/>
          <a:p>
            <a:fld id="{9C905762-C891-4585-A291-5CEA996061E6}" type="slidenum">
              <a:rPr lang="en-US" sz="1600" smtClean="0">
                <a:latin typeface="Arial" pitchFamily="34" charset="0"/>
                <a:cs typeface="Arial" pitchFamily="34" charset="0"/>
              </a:rPr>
              <a:pPr/>
              <a:t>11</a:t>
            </a:fld>
            <a:r>
              <a:rPr lang="en-US" sz="1600" dirty="0" smtClean="0">
                <a:latin typeface="Arial" pitchFamily="34" charset="0"/>
                <a:cs typeface="Arial" pitchFamily="34" charset="0"/>
              </a:rPr>
              <a:t>/53</a:t>
            </a:r>
            <a:endParaRPr lang="en-US" sz="1600" dirty="0">
              <a:latin typeface="Arial" pitchFamily="34" charset="0"/>
              <a:cs typeface="Arial" pitchFamily="34" charset="0"/>
            </a:endParaRPr>
          </a:p>
        </p:txBody>
      </p:sp>
    </p:spTree>
    <p:extLst>
      <p:ext uri="{BB962C8B-B14F-4D97-AF65-F5344CB8AC3E}">
        <p14:creationId xmlns:p14="http://schemas.microsoft.com/office/powerpoint/2010/main" val="242997337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b="1" dirty="0" smtClean="0">
                <a:solidFill>
                  <a:srgbClr val="0000FF"/>
                </a:solidFill>
                <a:latin typeface="Arial" pitchFamily="34" charset="0"/>
                <a:cs typeface="Arial" pitchFamily="34" charset="0"/>
              </a:rPr>
              <a:t>10.3</a:t>
            </a:r>
            <a:r>
              <a:rPr lang="vi-VN" sz="3200" b="1" dirty="0" smtClean="0">
                <a:solidFill>
                  <a:srgbClr val="0000FF"/>
                </a:solidFill>
                <a:latin typeface="Arial" pitchFamily="34" charset="0"/>
                <a:cs typeface="Arial" pitchFamily="34" charset="0"/>
              </a:rPr>
              <a:t> </a:t>
            </a:r>
            <a:r>
              <a:rPr lang="en-US" sz="3200" b="1" dirty="0" err="1" smtClean="0">
                <a:solidFill>
                  <a:srgbClr val="0000FF"/>
                </a:solidFill>
                <a:latin typeface="Arial" pitchFamily="34" charset="0"/>
                <a:cs typeface="Arial" pitchFamily="34" charset="0"/>
              </a:rPr>
              <a:t>Cân</a:t>
            </a:r>
            <a:r>
              <a:rPr lang="en-US" sz="3200" b="1" dirty="0" smtClean="0">
                <a:solidFill>
                  <a:srgbClr val="0000FF"/>
                </a:solidFill>
                <a:latin typeface="Arial" pitchFamily="34" charset="0"/>
                <a:cs typeface="Arial" pitchFamily="34" charset="0"/>
              </a:rPr>
              <a:t> </a:t>
            </a:r>
            <a:r>
              <a:rPr lang="en-US" sz="3200" b="1" dirty="0" err="1" smtClean="0">
                <a:solidFill>
                  <a:srgbClr val="0000FF"/>
                </a:solidFill>
                <a:latin typeface="Arial" pitchFamily="34" charset="0"/>
                <a:cs typeface="Arial" pitchFamily="34" charset="0"/>
              </a:rPr>
              <a:t>bằng</a:t>
            </a:r>
            <a:r>
              <a:rPr lang="en-US" sz="3200" b="1" dirty="0" smtClean="0">
                <a:solidFill>
                  <a:srgbClr val="0000FF"/>
                </a:solidFill>
                <a:latin typeface="Arial" pitchFamily="34" charset="0"/>
                <a:cs typeface="Arial" pitchFamily="34" charset="0"/>
              </a:rPr>
              <a:t> </a:t>
            </a:r>
            <a:r>
              <a:rPr lang="en-US" sz="3200" b="1" dirty="0" err="1" smtClean="0">
                <a:solidFill>
                  <a:srgbClr val="0000FF"/>
                </a:solidFill>
                <a:latin typeface="Arial" pitchFamily="34" charset="0"/>
                <a:cs typeface="Arial" pitchFamily="34" charset="0"/>
              </a:rPr>
              <a:t>vật</a:t>
            </a:r>
            <a:r>
              <a:rPr lang="en-US" sz="3200" b="1" dirty="0" smtClean="0">
                <a:solidFill>
                  <a:srgbClr val="0000FF"/>
                </a:solidFill>
                <a:latin typeface="Arial" pitchFamily="34" charset="0"/>
                <a:cs typeface="Arial" pitchFamily="34" charset="0"/>
              </a:rPr>
              <a:t> </a:t>
            </a:r>
            <a:r>
              <a:rPr lang="en-US" sz="3200" b="1" dirty="0" err="1" smtClean="0">
                <a:solidFill>
                  <a:srgbClr val="0000FF"/>
                </a:solidFill>
                <a:latin typeface="Arial" pitchFamily="34" charset="0"/>
                <a:cs typeface="Arial" pitchFamily="34" charset="0"/>
              </a:rPr>
              <a:t>chất</a:t>
            </a:r>
            <a:endParaRPr lang="en-US" sz="2000" b="1" dirty="0" smtClean="0">
              <a:solidFill>
                <a:srgbClr val="0000FF"/>
              </a:solidFill>
              <a:latin typeface="Arial" pitchFamily="34" charset="0"/>
              <a:cs typeface="Arial" pitchFamily="34" charset="0"/>
            </a:endParaRPr>
          </a:p>
        </p:txBody>
      </p:sp>
      <p:sp>
        <p:nvSpPr>
          <p:cNvPr id="3" name="Rectangle 2"/>
          <p:cNvSpPr/>
          <p:nvPr/>
        </p:nvSpPr>
        <p:spPr>
          <a:xfrm>
            <a:off x="-6926" y="533400"/>
            <a:ext cx="9150926" cy="6294031"/>
          </a:xfrm>
          <a:prstGeom prst="rect">
            <a:avLst/>
          </a:prstGeom>
        </p:spPr>
        <p:txBody>
          <a:bodyPr wrap="square">
            <a:spAutoFit/>
          </a:bodyPr>
          <a:lstStyle/>
          <a:p>
            <a:pPr algn="just"/>
            <a:endParaRPr lang="en-US" sz="2400" b="1" dirty="0" smtClean="0">
              <a:latin typeface="Arial" pitchFamily="34" charset="0"/>
              <a:cs typeface="Arial" pitchFamily="34" charset="0"/>
              <a:sym typeface="Wingdings" pitchFamily="2" charset="2"/>
            </a:endParaRPr>
          </a:p>
          <a:p>
            <a:pPr algn="just"/>
            <a:endParaRPr lang="en-US" sz="2400" b="1" dirty="0" smtClean="0">
              <a:latin typeface="Arial" pitchFamily="34" charset="0"/>
              <a:cs typeface="Arial" pitchFamily="34" charset="0"/>
              <a:sym typeface="Wingdings" pitchFamily="2" charset="2"/>
            </a:endParaRPr>
          </a:p>
          <a:p>
            <a:pPr algn="just">
              <a:spcBef>
                <a:spcPts val="600"/>
              </a:spcBef>
            </a:pPr>
            <a:r>
              <a:rPr lang="en-US" sz="2400" dirty="0" smtClean="0">
                <a:latin typeface="Arial" pitchFamily="34" charset="0"/>
                <a:cs typeface="Arial" pitchFamily="34" charset="0"/>
                <a:sym typeface="Symbol"/>
              </a:rPr>
              <a:t></a:t>
            </a:r>
            <a:r>
              <a:rPr lang="en-US" sz="2400" baseline="-25000" dirty="0" smtClean="0">
                <a:latin typeface="Arial" pitchFamily="34" charset="0"/>
                <a:cs typeface="Arial" pitchFamily="34" charset="0"/>
                <a:sym typeface="Wingdings" pitchFamily="2" charset="2"/>
              </a:rPr>
              <a:t>FW</a:t>
            </a:r>
            <a:r>
              <a:rPr lang="en-US" sz="2400" dirty="0" smtClean="0">
                <a:latin typeface="Arial" pitchFamily="34" charset="0"/>
                <a:cs typeface="Arial" pitchFamily="34" charset="0"/>
                <a:sym typeface="Wingdings" pitchFamily="2" charset="2"/>
              </a:rPr>
              <a:t>: </a:t>
            </a:r>
            <a:r>
              <a:rPr lang="en-US" sz="2400" dirty="0" err="1" smtClean="0">
                <a:latin typeface="Arial" pitchFamily="34" charset="0"/>
                <a:cs typeface="Arial" pitchFamily="34" charset="0"/>
                <a:sym typeface="Wingdings" pitchFamily="2" charset="2"/>
              </a:rPr>
              <a:t>khối</a:t>
            </a:r>
            <a:r>
              <a:rPr lang="en-US" sz="2400" dirty="0" smtClean="0">
                <a:latin typeface="Arial" pitchFamily="34" charset="0"/>
                <a:cs typeface="Arial" pitchFamily="34" charset="0"/>
                <a:sym typeface="Wingdings" pitchFamily="2" charset="2"/>
              </a:rPr>
              <a:t> </a:t>
            </a:r>
            <a:r>
              <a:rPr lang="en-US" sz="2400" dirty="0" err="1" smtClean="0">
                <a:latin typeface="Arial" pitchFamily="34" charset="0"/>
                <a:cs typeface="Arial" pitchFamily="34" charset="0"/>
                <a:sym typeface="Wingdings" pitchFamily="2" charset="2"/>
              </a:rPr>
              <a:t>lượng</a:t>
            </a:r>
            <a:r>
              <a:rPr lang="en-US" sz="2400" dirty="0" smtClean="0">
                <a:latin typeface="Arial" pitchFamily="34" charset="0"/>
                <a:cs typeface="Arial" pitchFamily="34" charset="0"/>
                <a:sym typeface="Wingdings" pitchFamily="2" charset="2"/>
              </a:rPr>
              <a:t> </a:t>
            </a:r>
            <a:r>
              <a:rPr lang="en-US" sz="2400" dirty="0" err="1" smtClean="0">
                <a:latin typeface="Arial" pitchFamily="34" charset="0"/>
                <a:cs typeface="Arial" pitchFamily="34" charset="0"/>
                <a:sym typeface="Wingdings" pitchFamily="2" charset="2"/>
              </a:rPr>
              <a:t>riêng</a:t>
            </a:r>
            <a:r>
              <a:rPr lang="en-US" sz="2400" dirty="0" smtClean="0">
                <a:latin typeface="Arial" pitchFamily="34" charset="0"/>
                <a:cs typeface="Arial" pitchFamily="34" charset="0"/>
                <a:sym typeface="Wingdings" pitchFamily="2" charset="2"/>
              </a:rPr>
              <a:t> </a:t>
            </a:r>
            <a:r>
              <a:rPr lang="en-US" sz="2400" dirty="0" err="1" smtClean="0">
                <a:latin typeface="Arial" pitchFamily="34" charset="0"/>
                <a:cs typeface="Arial" pitchFamily="34" charset="0"/>
                <a:sym typeface="Wingdings" pitchFamily="2" charset="2"/>
              </a:rPr>
              <a:t>nước</a:t>
            </a:r>
            <a:r>
              <a:rPr lang="en-US" sz="2400" dirty="0" smtClean="0">
                <a:latin typeface="Arial" pitchFamily="34" charset="0"/>
                <a:cs typeface="Arial" pitchFamily="34" charset="0"/>
                <a:sym typeface="Wingdings" pitchFamily="2" charset="2"/>
              </a:rPr>
              <a:t> </a:t>
            </a:r>
            <a:r>
              <a:rPr lang="en-US" sz="2400" dirty="0" err="1" smtClean="0">
                <a:latin typeface="Arial" pitchFamily="34" charset="0"/>
                <a:cs typeface="Arial" pitchFamily="34" charset="0"/>
                <a:sym typeface="Wingdings" pitchFamily="2" charset="2"/>
              </a:rPr>
              <a:t>lọc</a:t>
            </a:r>
            <a:r>
              <a:rPr lang="en-US" sz="2400" dirty="0" smtClean="0">
                <a:latin typeface="Arial" pitchFamily="34" charset="0"/>
                <a:cs typeface="Arial" pitchFamily="34" charset="0"/>
                <a:sym typeface="Wingdings" pitchFamily="2" charset="2"/>
              </a:rPr>
              <a:t>; </a:t>
            </a:r>
            <a:r>
              <a:rPr lang="en-US" sz="2400" dirty="0" err="1" smtClean="0">
                <a:latin typeface="Times New Roman" pitchFamily="18" charset="0"/>
                <a:cs typeface="Times New Roman" pitchFamily="18" charset="0"/>
                <a:sym typeface="Wingdings" pitchFamily="2" charset="2"/>
              </a:rPr>
              <a:t>X</a:t>
            </a:r>
            <a:r>
              <a:rPr lang="en-US" sz="2400" baseline="-25000" dirty="0" err="1" smtClean="0">
                <a:latin typeface="Times New Roman" pitchFamily="18" charset="0"/>
                <a:cs typeface="Times New Roman" pitchFamily="18" charset="0"/>
                <a:sym typeface="Wingdings" pitchFamily="2" charset="2"/>
              </a:rPr>
              <a:t>m</a:t>
            </a:r>
            <a:r>
              <a:rPr lang="en-US" sz="2400" dirty="0" smtClean="0">
                <a:latin typeface="Times New Roman" pitchFamily="18" charset="0"/>
                <a:cs typeface="Times New Roman" pitchFamily="18" charset="0"/>
                <a:sym typeface="Wingdings" pitchFamily="2" charset="2"/>
              </a:rPr>
              <a:t>=</a:t>
            </a:r>
            <a:r>
              <a:rPr lang="en-US" sz="2400" dirty="0" err="1" smtClean="0">
                <a:latin typeface="Times New Roman" pitchFamily="18" charset="0"/>
                <a:cs typeface="Times New Roman" pitchFamily="18" charset="0"/>
                <a:sym typeface="Wingdings" pitchFamily="2" charset="2"/>
              </a:rPr>
              <a:t>m</a:t>
            </a:r>
            <a:r>
              <a:rPr lang="en-US" sz="2400" baseline="-25000" dirty="0" err="1" smtClean="0">
                <a:latin typeface="Times New Roman" pitchFamily="18" charset="0"/>
                <a:cs typeface="Times New Roman" pitchFamily="18" charset="0"/>
                <a:sym typeface="Wingdings" pitchFamily="2" charset="2"/>
              </a:rPr>
              <a:t>DR</a:t>
            </a:r>
            <a:r>
              <a:rPr lang="en-US" sz="2400" dirty="0" smtClean="0">
                <a:latin typeface="Times New Roman" pitchFamily="18" charset="0"/>
                <a:cs typeface="Times New Roman" pitchFamily="18" charset="0"/>
                <a:sym typeface="Wingdings" pitchFamily="2" charset="2"/>
              </a:rPr>
              <a:t>/V</a:t>
            </a:r>
            <a:r>
              <a:rPr lang="en-US" sz="2400" baseline="-25000" dirty="0" smtClean="0">
                <a:latin typeface="Times New Roman" pitchFamily="18" charset="0"/>
                <a:cs typeface="Times New Roman" pitchFamily="18" charset="0"/>
                <a:sym typeface="Wingdings" pitchFamily="2" charset="2"/>
              </a:rPr>
              <a:t>FW</a:t>
            </a:r>
            <a:r>
              <a:rPr lang="en-US" sz="2400" dirty="0" smtClean="0">
                <a:latin typeface="Arial" pitchFamily="34" charset="0"/>
                <a:cs typeface="Arial" pitchFamily="34" charset="0"/>
                <a:sym typeface="Wingdings" pitchFamily="2" charset="2"/>
              </a:rPr>
              <a:t>: </a:t>
            </a:r>
            <a:r>
              <a:rPr lang="en-US" sz="2400" dirty="0" err="1" smtClean="0">
                <a:latin typeface="Arial" pitchFamily="34" charset="0"/>
                <a:cs typeface="Arial" pitchFamily="34" charset="0"/>
                <a:sym typeface="Wingdings" pitchFamily="2" charset="2"/>
              </a:rPr>
              <a:t>tỉ</a:t>
            </a:r>
            <a:r>
              <a:rPr lang="en-US" sz="2400" dirty="0" smtClean="0">
                <a:latin typeface="Arial" pitchFamily="34" charset="0"/>
                <a:cs typeface="Arial" pitchFamily="34" charset="0"/>
                <a:sym typeface="Wingdings" pitchFamily="2" charset="2"/>
              </a:rPr>
              <a:t> </a:t>
            </a:r>
            <a:r>
              <a:rPr lang="en-US" sz="2400" dirty="0" err="1" smtClean="0">
                <a:latin typeface="Arial" pitchFamily="34" charset="0"/>
                <a:cs typeface="Arial" pitchFamily="34" charset="0"/>
                <a:sym typeface="Wingdings" pitchFamily="2" charset="2"/>
              </a:rPr>
              <a:t>số</a:t>
            </a:r>
            <a:r>
              <a:rPr lang="en-US" sz="2400" dirty="0" smtClean="0">
                <a:latin typeface="Arial" pitchFamily="34" charset="0"/>
                <a:cs typeface="Arial" pitchFamily="34" charset="0"/>
                <a:sym typeface="Wingdings" pitchFamily="2" charset="2"/>
              </a:rPr>
              <a:t> </a:t>
            </a:r>
            <a:r>
              <a:rPr lang="en-US" sz="2400" dirty="0" err="1" smtClean="0">
                <a:latin typeface="Arial" pitchFamily="34" charset="0"/>
                <a:cs typeface="Arial" pitchFamily="34" charset="0"/>
                <a:sym typeface="Wingdings" pitchFamily="2" charset="2"/>
              </a:rPr>
              <a:t>giữa</a:t>
            </a:r>
            <a:r>
              <a:rPr lang="en-US" sz="2400" dirty="0" smtClean="0">
                <a:latin typeface="Arial" pitchFamily="34" charset="0"/>
                <a:cs typeface="Arial" pitchFamily="34" charset="0"/>
                <a:sym typeface="Wingdings" pitchFamily="2" charset="2"/>
              </a:rPr>
              <a:t> </a:t>
            </a:r>
            <a:r>
              <a:rPr lang="en-US" sz="2400" dirty="0" err="1" smtClean="0">
                <a:latin typeface="Arial" pitchFamily="34" charset="0"/>
                <a:cs typeface="Arial" pitchFamily="34" charset="0"/>
                <a:sym typeface="Wingdings" pitchFamily="2" charset="2"/>
              </a:rPr>
              <a:t>lượng</a:t>
            </a:r>
            <a:r>
              <a:rPr lang="en-US" sz="2400" dirty="0" smtClean="0">
                <a:latin typeface="Arial" pitchFamily="34" charset="0"/>
                <a:cs typeface="Arial" pitchFamily="34" charset="0"/>
                <a:sym typeface="Wingdings" pitchFamily="2" charset="2"/>
              </a:rPr>
              <a:t> </a:t>
            </a:r>
            <a:r>
              <a:rPr lang="en-US" sz="2400" dirty="0" err="1" smtClean="0">
                <a:latin typeface="Arial" pitchFamily="34" charset="0"/>
                <a:cs typeface="Arial" pitchFamily="34" charset="0"/>
                <a:sym typeface="Wingdings" pitchFamily="2" charset="2"/>
              </a:rPr>
              <a:t>bã</a:t>
            </a:r>
            <a:r>
              <a:rPr lang="en-US" sz="2400" dirty="0" smtClean="0">
                <a:latin typeface="Arial" pitchFamily="34" charset="0"/>
                <a:cs typeface="Arial" pitchFamily="34" charset="0"/>
                <a:sym typeface="Wingdings" pitchFamily="2" charset="2"/>
              </a:rPr>
              <a:t> </a:t>
            </a:r>
            <a:r>
              <a:rPr lang="en-US" sz="2400" dirty="0" err="1" smtClean="0">
                <a:latin typeface="Arial" pitchFamily="34" charset="0"/>
                <a:cs typeface="Arial" pitchFamily="34" charset="0"/>
                <a:sym typeface="Wingdings" pitchFamily="2" charset="2"/>
              </a:rPr>
              <a:t>khô</a:t>
            </a:r>
            <a:r>
              <a:rPr lang="en-US" sz="2400" dirty="0" smtClean="0">
                <a:latin typeface="Arial" pitchFamily="34" charset="0"/>
                <a:cs typeface="Arial" pitchFamily="34" charset="0"/>
                <a:sym typeface="Wingdings" pitchFamily="2" charset="2"/>
              </a:rPr>
              <a:t> </a:t>
            </a:r>
            <a:r>
              <a:rPr lang="en-US" sz="2400" dirty="0" err="1" smtClean="0">
                <a:latin typeface="Arial" pitchFamily="34" charset="0"/>
                <a:cs typeface="Arial" pitchFamily="34" charset="0"/>
                <a:sym typeface="Wingdings" pitchFamily="2" charset="2"/>
              </a:rPr>
              <a:t>tuyệt</a:t>
            </a:r>
            <a:r>
              <a:rPr lang="en-US" sz="2400" dirty="0" smtClean="0">
                <a:latin typeface="Arial" pitchFamily="34" charset="0"/>
                <a:cs typeface="Arial" pitchFamily="34" charset="0"/>
                <a:sym typeface="Wingdings" pitchFamily="2" charset="2"/>
              </a:rPr>
              <a:t> </a:t>
            </a:r>
            <a:r>
              <a:rPr lang="en-US" sz="2400" dirty="0" err="1" smtClean="0">
                <a:latin typeface="Arial" pitchFamily="34" charset="0"/>
                <a:cs typeface="Arial" pitchFamily="34" charset="0"/>
                <a:sym typeface="Wingdings" pitchFamily="2" charset="2"/>
              </a:rPr>
              <a:t>đối</a:t>
            </a:r>
            <a:r>
              <a:rPr lang="en-US" sz="2400" dirty="0" smtClean="0">
                <a:latin typeface="Arial" pitchFamily="34" charset="0"/>
                <a:cs typeface="Arial" pitchFamily="34" charset="0"/>
                <a:sym typeface="Wingdings" pitchFamily="2" charset="2"/>
              </a:rPr>
              <a:t> </a:t>
            </a:r>
            <a:r>
              <a:rPr lang="en-US" sz="2400" dirty="0" err="1" smtClean="0">
                <a:latin typeface="Arial" pitchFamily="34" charset="0"/>
                <a:cs typeface="Arial" pitchFamily="34" charset="0"/>
                <a:sym typeface="Wingdings" pitchFamily="2" charset="2"/>
              </a:rPr>
              <a:t>và</a:t>
            </a:r>
            <a:r>
              <a:rPr lang="en-US" sz="2400" dirty="0" smtClean="0">
                <a:latin typeface="Arial" pitchFamily="34" charset="0"/>
                <a:cs typeface="Arial" pitchFamily="34" charset="0"/>
                <a:sym typeface="Wingdings" pitchFamily="2" charset="2"/>
              </a:rPr>
              <a:t> </a:t>
            </a:r>
            <a:r>
              <a:rPr lang="en-US" sz="2400" dirty="0" err="1" smtClean="0">
                <a:latin typeface="Arial" pitchFamily="34" charset="0"/>
                <a:cs typeface="Arial" pitchFamily="34" charset="0"/>
                <a:sym typeface="Wingdings" pitchFamily="2" charset="2"/>
              </a:rPr>
              <a:t>thể</a:t>
            </a:r>
            <a:r>
              <a:rPr lang="en-US" sz="2400" dirty="0" smtClean="0">
                <a:latin typeface="Arial" pitchFamily="34" charset="0"/>
                <a:cs typeface="Arial" pitchFamily="34" charset="0"/>
                <a:sym typeface="Wingdings" pitchFamily="2" charset="2"/>
              </a:rPr>
              <a:t> </a:t>
            </a:r>
            <a:r>
              <a:rPr lang="en-US" sz="2400" dirty="0" err="1" smtClean="0">
                <a:latin typeface="Arial" pitchFamily="34" charset="0"/>
                <a:cs typeface="Arial" pitchFamily="34" charset="0"/>
                <a:sym typeface="Wingdings" pitchFamily="2" charset="2"/>
              </a:rPr>
              <a:t>tích</a:t>
            </a:r>
            <a:r>
              <a:rPr lang="en-US" sz="2400" dirty="0" smtClean="0">
                <a:latin typeface="Arial" pitchFamily="34" charset="0"/>
                <a:cs typeface="Arial" pitchFamily="34" charset="0"/>
                <a:sym typeface="Wingdings" pitchFamily="2" charset="2"/>
              </a:rPr>
              <a:t> </a:t>
            </a:r>
            <a:r>
              <a:rPr lang="en-US" sz="2400" dirty="0" err="1" smtClean="0">
                <a:latin typeface="Arial" pitchFamily="34" charset="0"/>
                <a:cs typeface="Arial" pitchFamily="34" charset="0"/>
                <a:sym typeface="Wingdings" pitchFamily="2" charset="2"/>
              </a:rPr>
              <a:t>nước</a:t>
            </a:r>
            <a:r>
              <a:rPr lang="en-US" sz="2400" dirty="0" smtClean="0">
                <a:latin typeface="Arial" pitchFamily="34" charset="0"/>
                <a:cs typeface="Arial" pitchFamily="34" charset="0"/>
                <a:sym typeface="Wingdings" pitchFamily="2" charset="2"/>
              </a:rPr>
              <a:t> </a:t>
            </a:r>
            <a:r>
              <a:rPr lang="en-US" sz="2400" dirty="0" err="1" smtClean="0">
                <a:latin typeface="Arial" pitchFamily="34" charset="0"/>
                <a:cs typeface="Arial" pitchFamily="34" charset="0"/>
                <a:sym typeface="Wingdings" pitchFamily="2" charset="2"/>
              </a:rPr>
              <a:t>lọc</a:t>
            </a:r>
            <a:r>
              <a:rPr lang="en-US" sz="2400" dirty="0" smtClean="0">
                <a:latin typeface="Arial" pitchFamily="34" charset="0"/>
                <a:cs typeface="Arial" pitchFamily="34" charset="0"/>
                <a:sym typeface="Wingdings" pitchFamily="2" charset="2"/>
              </a:rPr>
              <a:t> </a:t>
            </a:r>
            <a:r>
              <a:rPr lang="en-US" sz="2400" dirty="0" err="1" smtClean="0">
                <a:latin typeface="Arial" pitchFamily="34" charset="0"/>
                <a:cs typeface="Arial" pitchFamily="34" charset="0"/>
                <a:sym typeface="Wingdings" pitchFamily="2" charset="2"/>
              </a:rPr>
              <a:t>thu</a:t>
            </a:r>
            <a:r>
              <a:rPr lang="en-US" sz="2400" dirty="0" smtClean="0">
                <a:latin typeface="Arial" pitchFamily="34" charset="0"/>
                <a:cs typeface="Arial" pitchFamily="34" charset="0"/>
                <a:sym typeface="Wingdings" pitchFamily="2" charset="2"/>
              </a:rPr>
              <a:t> </a:t>
            </a:r>
            <a:r>
              <a:rPr lang="en-US" sz="2400" dirty="0" err="1" smtClean="0">
                <a:latin typeface="Arial" pitchFamily="34" charset="0"/>
                <a:cs typeface="Arial" pitchFamily="34" charset="0"/>
                <a:sym typeface="Wingdings" pitchFamily="2" charset="2"/>
              </a:rPr>
              <a:t>được</a:t>
            </a:r>
            <a:r>
              <a:rPr lang="en-US" sz="2400" dirty="0" smtClean="0">
                <a:latin typeface="Arial" pitchFamily="34" charset="0"/>
                <a:cs typeface="Arial" pitchFamily="34" charset="0"/>
                <a:sym typeface="Wingdings" pitchFamily="2" charset="2"/>
              </a:rPr>
              <a:t>.</a:t>
            </a:r>
          </a:p>
          <a:p>
            <a:pPr algn="just">
              <a:spcBef>
                <a:spcPts val="600"/>
              </a:spcBef>
            </a:pPr>
            <a:endParaRPr lang="en-US" sz="2400" dirty="0">
              <a:latin typeface="Arial" pitchFamily="34" charset="0"/>
              <a:cs typeface="Arial" pitchFamily="34" charset="0"/>
              <a:sym typeface="Wingdings" pitchFamily="2" charset="2"/>
            </a:endParaRPr>
          </a:p>
          <a:p>
            <a:pPr algn="just">
              <a:spcBef>
                <a:spcPts val="600"/>
              </a:spcBef>
            </a:pPr>
            <a:endParaRPr lang="en-US" sz="2400" dirty="0" smtClean="0">
              <a:latin typeface="Arial" pitchFamily="34" charset="0"/>
              <a:cs typeface="Arial" pitchFamily="34" charset="0"/>
              <a:sym typeface="Wingdings" pitchFamily="2" charset="2"/>
            </a:endParaRPr>
          </a:p>
          <a:p>
            <a:pPr algn="just">
              <a:spcBef>
                <a:spcPts val="600"/>
              </a:spcBef>
            </a:pPr>
            <a:endParaRPr lang="en-US" sz="2400" dirty="0">
              <a:latin typeface="Arial" pitchFamily="34" charset="0"/>
              <a:cs typeface="Arial" pitchFamily="34" charset="0"/>
              <a:sym typeface="Wingdings" pitchFamily="2" charset="2"/>
            </a:endParaRPr>
          </a:p>
          <a:p>
            <a:pPr algn="just">
              <a:spcBef>
                <a:spcPts val="600"/>
              </a:spcBef>
            </a:pPr>
            <a:endParaRPr lang="en-US" sz="2400" dirty="0" smtClean="0">
              <a:latin typeface="Arial" pitchFamily="34" charset="0"/>
              <a:cs typeface="Arial" pitchFamily="34" charset="0"/>
              <a:sym typeface="Wingdings" pitchFamily="2" charset="2"/>
            </a:endParaRPr>
          </a:p>
          <a:p>
            <a:pPr algn="just">
              <a:spcBef>
                <a:spcPts val="600"/>
              </a:spcBef>
            </a:pPr>
            <a:r>
              <a:rPr lang="en-US" sz="2400" dirty="0" smtClean="0">
                <a:latin typeface="Times New Roman" pitchFamily="18" charset="0"/>
                <a:cs typeface="Times New Roman" pitchFamily="18" charset="0"/>
                <a:sym typeface="Wingdings" pitchFamily="2" charset="2"/>
              </a:rPr>
              <a:t>X</a:t>
            </a:r>
            <a:r>
              <a:rPr lang="en-US" sz="2400" baseline="-25000" dirty="0" smtClean="0">
                <a:latin typeface="Times New Roman" pitchFamily="18" charset="0"/>
                <a:cs typeface="Times New Roman" pitchFamily="18" charset="0"/>
                <a:sym typeface="Wingdings" pitchFamily="2" charset="2"/>
              </a:rPr>
              <a:t>V</a:t>
            </a:r>
            <a:r>
              <a:rPr lang="en-US" sz="2400" dirty="0" smtClean="0">
                <a:latin typeface="Times New Roman" pitchFamily="18" charset="0"/>
                <a:cs typeface="Times New Roman" pitchFamily="18" charset="0"/>
                <a:sym typeface="Wingdings" pitchFamily="2" charset="2"/>
              </a:rPr>
              <a:t>=V</a:t>
            </a:r>
            <a:r>
              <a:rPr lang="en-US" sz="2400" baseline="-25000" dirty="0" smtClean="0">
                <a:latin typeface="Times New Roman" pitchFamily="18" charset="0"/>
                <a:cs typeface="Times New Roman" pitchFamily="18" charset="0"/>
                <a:sym typeface="Wingdings" pitchFamily="2" charset="2"/>
              </a:rPr>
              <a:t>WR</a:t>
            </a:r>
            <a:r>
              <a:rPr lang="en-US" sz="2400" dirty="0" smtClean="0">
                <a:latin typeface="Times New Roman" pitchFamily="18" charset="0"/>
                <a:cs typeface="Times New Roman" pitchFamily="18" charset="0"/>
                <a:sym typeface="Wingdings" pitchFamily="2" charset="2"/>
              </a:rPr>
              <a:t>/V</a:t>
            </a:r>
            <a:r>
              <a:rPr lang="en-US" sz="2400" baseline="-25000" dirty="0" smtClean="0">
                <a:latin typeface="Times New Roman" pitchFamily="18" charset="0"/>
                <a:cs typeface="Times New Roman" pitchFamily="18" charset="0"/>
                <a:sym typeface="Wingdings" pitchFamily="2" charset="2"/>
              </a:rPr>
              <a:t>FW</a:t>
            </a:r>
            <a:r>
              <a:rPr lang="en-US" sz="2400" dirty="0" smtClean="0">
                <a:latin typeface="Arial" pitchFamily="34" charset="0"/>
                <a:cs typeface="Arial" pitchFamily="34" charset="0"/>
                <a:sym typeface="Wingdings" pitchFamily="2" charset="2"/>
              </a:rPr>
              <a:t>: </a:t>
            </a:r>
            <a:r>
              <a:rPr lang="en-US" sz="2400" dirty="0" err="1" smtClean="0">
                <a:latin typeface="Arial" pitchFamily="34" charset="0"/>
                <a:cs typeface="Arial" pitchFamily="34" charset="0"/>
                <a:sym typeface="Wingdings" pitchFamily="2" charset="2"/>
              </a:rPr>
              <a:t>tỉ</a:t>
            </a:r>
            <a:r>
              <a:rPr lang="en-US" sz="2400" dirty="0" smtClean="0">
                <a:latin typeface="Arial" pitchFamily="34" charset="0"/>
                <a:cs typeface="Arial" pitchFamily="34" charset="0"/>
                <a:sym typeface="Wingdings" pitchFamily="2" charset="2"/>
              </a:rPr>
              <a:t> </a:t>
            </a:r>
            <a:r>
              <a:rPr lang="en-US" sz="2400" dirty="0" err="1" smtClean="0">
                <a:latin typeface="Arial" pitchFamily="34" charset="0"/>
                <a:cs typeface="Arial" pitchFamily="34" charset="0"/>
                <a:sym typeface="Wingdings" pitchFamily="2" charset="2"/>
              </a:rPr>
              <a:t>số</a:t>
            </a:r>
            <a:r>
              <a:rPr lang="en-US" sz="2400" dirty="0" smtClean="0">
                <a:latin typeface="Arial" pitchFamily="34" charset="0"/>
                <a:cs typeface="Arial" pitchFamily="34" charset="0"/>
                <a:sym typeface="Wingdings" pitchFamily="2" charset="2"/>
              </a:rPr>
              <a:t> </a:t>
            </a:r>
            <a:r>
              <a:rPr lang="en-US" sz="2400" dirty="0" err="1" smtClean="0">
                <a:latin typeface="Arial" pitchFamily="34" charset="0"/>
                <a:cs typeface="Arial" pitchFamily="34" charset="0"/>
                <a:sym typeface="Wingdings" pitchFamily="2" charset="2"/>
              </a:rPr>
              <a:t>giữa</a:t>
            </a:r>
            <a:r>
              <a:rPr lang="en-US" sz="2400" dirty="0" smtClean="0">
                <a:latin typeface="Arial" pitchFamily="34" charset="0"/>
                <a:cs typeface="Arial" pitchFamily="34" charset="0"/>
                <a:sym typeface="Wingdings" pitchFamily="2" charset="2"/>
              </a:rPr>
              <a:t> </a:t>
            </a:r>
            <a:r>
              <a:rPr lang="en-US" sz="2400" dirty="0" err="1" smtClean="0">
                <a:latin typeface="Arial" pitchFamily="34" charset="0"/>
                <a:cs typeface="Arial" pitchFamily="34" charset="0"/>
                <a:sym typeface="Wingdings" pitchFamily="2" charset="2"/>
              </a:rPr>
              <a:t>thể</a:t>
            </a:r>
            <a:r>
              <a:rPr lang="en-US" sz="2400" dirty="0" smtClean="0">
                <a:latin typeface="Arial" pitchFamily="34" charset="0"/>
                <a:cs typeface="Arial" pitchFamily="34" charset="0"/>
                <a:sym typeface="Wingdings" pitchFamily="2" charset="2"/>
              </a:rPr>
              <a:t> </a:t>
            </a:r>
            <a:r>
              <a:rPr lang="en-US" sz="2400" dirty="0" err="1" smtClean="0">
                <a:latin typeface="Arial" pitchFamily="34" charset="0"/>
                <a:cs typeface="Arial" pitchFamily="34" charset="0"/>
                <a:sym typeface="Wingdings" pitchFamily="2" charset="2"/>
              </a:rPr>
              <a:t>tích</a:t>
            </a:r>
            <a:r>
              <a:rPr lang="en-US" sz="2400" dirty="0" smtClean="0">
                <a:latin typeface="Arial" pitchFamily="34" charset="0"/>
                <a:cs typeface="Arial" pitchFamily="34" charset="0"/>
                <a:sym typeface="Wingdings" pitchFamily="2" charset="2"/>
              </a:rPr>
              <a:t> </a:t>
            </a:r>
            <a:r>
              <a:rPr lang="en-US" sz="2400" dirty="0" err="1" smtClean="0">
                <a:latin typeface="Arial" pitchFamily="34" charset="0"/>
                <a:cs typeface="Arial" pitchFamily="34" charset="0"/>
                <a:sym typeface="Wingdings" pitchFamily="2" charset="2"/>
              </a:rPr>
              <a:t>bã</a:t>
            </a:r>
            <a:r>
              <a:rPr lang="en-US" sz="2400" dirty="0" smtClean="0">
                <a:latin typeface="Arial" pitchFamily="34" charset="0"/>
                <a:cs typeface="Arial" pitchFamily="34" charset="0"/>
                <a:sym typeface="Wingdings" pitchFamily="2" charset="2"/>
              </a:rPr>
              <a:t> </a:t>
            </a:r>
            <a:r>
              <a:rPr lang="en-US" sz="2400" dirty="0" err="1" smtClean="0">
                <a:latin typeface="Arial" pitchFamily="34" charset="0"/>
                <a:cs typeface="Arial" pitchFamily="34" charset="0"/>
                <a:sym typeface="Wingdings" pitchFamily="2" charset="2"/>
              </a:rPr>
              <a:t>ẩm</a:t>
            </a:r>
            <a:r>
              <a:rPr lang="en-US" sz="2400" dirty="0" smtClean="0">
                <a:latin typeface="Arial" pitchFamily="34" charset="0"/>
                <a:cs typeface="Arial" pitchFamily="34" charset="0"/>
                <a:sym typeface="Wingdings" pitchFamily="2" charset="2"/>
              </a:rPr>
              <a:t> </a:t>
            </a:r>
            <a:r>
              <a:rPr lang="en-US" sz="2400" dirty="0" err="1" smtClean="0">
                <a:latin typeface="Arial" pitchFamily="34" charset="0"/>
                <a:cs typeface="Arial" pitchFamily="34" charset="0"/>
                <a:sym typeface="Wingdings" pitchFamily="2" charset="2"/>
              </a:rPr>
              <a:t>thu</a:t>
            </a:r>
            <a:r>
              <a:rPr lang="en-US" sz="2400" dirty="0" smtClean="0">
                <a:latin typeface="Arial" pitchFamily="34" charset="0"/>
                <a:cs typeface="Arial" pitchFamily="34" charset="0"/>
                <a:sym typeface="Wingdings" pitchFamily="2" charset="2"/>
              </a:rPr>
              <a:t> </a:t>
            </a:r>
            <a:r>
              <a:rPr lang="en-US" sz="2400" dirty="0" err="1" smtClean="0">
                <a:latin typeface="Arial" pitchFamily="34" charset="0"/>
                <a:cs typeface="Arial" pitchFamily="34" charset="0"/>
                <a:sym typeface="Wingdings" pitchFamily="2" charset="2"/>
              </a:rPr>
              <a:t>được</a:t>
            </a:r>
            <a:r>
              <a:rPr lang="en-US" sz="2400" dirty="0" smtClean="0">
                <a:latin typeface="Arial" pitchFamily="34" charset="0"/>
                <a:cs typeface="Arial" pitchFamily="34" charset="0"/>
                <a:sym typeface="Wingdings" pitchFamily="2" charset="2"/>
              </a:rPr>
              <a:t> </a:t>
            </a:r>
            <a:r>
              <a:rPr lang="en-US" sz="2400" dirty="0" err="1" smtClean="0">
                <a:latin typeface="Arial" pitchFamily="34" charset="0"/>
                <a:cs typeface="Arial" pitchFamily="34" charset="0"/>
                <a:sym typeface="Wingdings" pitchFamily="2" charset="2"/>
              </a:rPr>
              <a:t>và</a:t>
            </a:r>
            <a:r>
              <a:rPr lang="en-US" sz="2400" dirty="0" smtClean="0">
                <a:latin typeface="Arial" pitchFamily="34" charset="0"/>
                <a:cs typeface="Arial" pitchFamily="34" charset="0"/>
                <a:sym typeface="Wingdings" pitchFamily="2" charset="2"/>
              </a:rPr>
              <a:t> </a:t>
            </a:r>
            <a:r>
              <a:rPr lang="en-US" sz="2400" dirty="0" err="1" smtClean="0">
                <a:latin typeface="Arial" pitchFamily="34" charset="0"/>
                <a:cs typeface="Arial" pitchFamily="34" charset="0"/>
                <a:sym typeface="Wingdings" pitchFamily="2" charset="2"/>
              </a:rPr>
              <a:t>lượng</a:t>
            </a:r>
            <a:r>
              <a:rPr lang="en-US" sz="2400" dirty="0" smtClean="0">
                <a:latin typeface="Arial" pitchFamily="34" charset="0"/>
                <a:cs typeface="Arial" pitchFamily="34" charset="0"/>
                <a:sym typeface="Wingdings" pitchFamily="2" charset="2"/>
              </a:rPr>
              <a:t> </a:t>
            </a:r>
            <a:r>
              <a:rPr lang="en-US" sz="2400" dirty="0" err="1" smtClean="0">
                <a:latin typeface="Arial" pitchFamily="34" charset="0"/>
                <a:cs typeface="Arial" pitchFamily="34" charset="0"/>
                <a:sym typeface="Wingdings" pitchFamily="2" charset="2"/>
              </a:rPr>
              <a:t>nước</a:t>
            </a:r>
            <a:r>
              <a:rPr lang="en-US" sz="2400" dirty="0" smtClean="0">
                <a:latin typeface="Arial" pitchFamily="34" charset="0"/>
                <a:cs typeface="Arial" pitchFamily="34" charset="0"/>
                <a:sym typeface="Wingdings" pitchFamily="2" charset="2"/>
              </a:rPr>
              <a:t> </a:t>
            </a:r>
            <a:r>
              <a:rPr lang="en-US" sz="2400" dirty="0" err="1" smtClean="0">
                <a:latin typeface="Arial" pitchFamily="34" charset="0"/>
                <a:cs typeface="Arial" pitchFamily="34" charset="0"/>
                <a:sym typeface="Wingdings" pitchFamily="2" charset="2"/>
              </a:rPr>
              <a:t>lọc</a:t>
            </a:r>
            <a:r>
              <a:rPr lang="en-US" sz="2400" dirty="0" smtClean="0">
                <a:latin typeface="Arial" pitchFamily="34" charset="0"/>
                <a:cs typeface="Arial" pitchFamily="34" charset="0"/>
                <a:sym typeface="Wingdings" pitchFamily="2" charset="2"/>
              </a:rPr>
              <a:t>.</a:t>
            </a:r>
          </a:p>
          <a:p>
            <a:pPr algn="just">
              <a:spcBef>
                <a:spcPts val="600"/>
              </a:spcBef>
            </a:pPr>
            <a:endParaRPr lang="en-US" sz="2400" dirty="0">
              <a:latin typeface="Arial" pitchFamily="34" charset="0"/>
              <a:cs typeface="Arial" pitchFamily="34" charset="0"/>
              <a:sym typeface="Wingdings" pitchFamily="2" charset="2"/>
            </a:endParaRPr>
          </a:p>
          <a:p>
            <a:pPr algn="just"/>
            <a:r>
              <a:rPr lang="en-US" sz="2400" b="1" dirty="0" err="1" smtClean="0">
                <a:solidFill>
                  <a:srgbClr val="009900"/>
                </a:solidFill>
                <a:latin typeface="Arial" pitchFamily="34" charset="0"/>
                <a:cs typeface="Arial" pitchFamily="34" charset="0"/>
                <a:sym typeface="Wingdings" pitchFamily="2" charset="2"/>
              </a:rPr>
              <a:t>Quan</a:t>
            </a:r>
            <a:r>
              <a:rPr lang="en-US" sz="2400" b="1" dirty="0" smtClean="0">
                <a:solidFill>
                  <a:srgbClr val="009900"/>
                </a:solidFill>
                <a:latin typeface="Arial" pitchFamily="34" charset="0"/>
                <a:cs typeface="Arial" pitchFamily="34" charset="0"/>
                <a:sym typeface="Wingdings" pitchFamily="2" charset="2"/>
              </a:rPr>
              <a:t> </a:t>
            </a:r>
            <a:r>
              <a:rPr lang="en-US" sz="2400" b="1" dirty="0" err="1" smtClean="0">
                <a:solidFill>
                  <a:srgbClr val="009900"/>
                </a:solidFill>
                <a:latin typeface="Arial" pitchFamily="34" charset="0"/>
                <a:cs typeface="Arial" pitchFamily="34" charset="0"/>
                <a:sym typeface="Wingdings" pitchFamily="2" charset="2"/>
              </a:rPr>
              <a:t>hệ</a:t>
            </a:r>
            <a:r>
              <a:rPr lang="en-US" sz="2400" b="1" dirty="0" smtClean="0">
                <a:solidFill>
                  <a:srgbClr val="009900"/>
                </a:solidFill>
                <a:latin typeface="Arial" pitchFamily="34" charset="0"/>
                <a:cs typeface="Arial" pitchFamily="34" charset="0"/>
                <a:sym typeface="Wingdings" pitchFamily="2" charset="2"/>
              </a:rPr>
              <a:t> </a:t>
            </a:r>
            <a:r>
              <a:rPr lang="en-US" sz="2400" b="1" dirty="0" err="1" smtClean="0">
                <a:solidFill>
                  <a:srgbClr val="009900"/>
                </a:solidFill>
                <a:latin typeface="Arial" pitchFamily="34" charset="0"/>
                <a:cs typeface="Arial" pitchFamily="34" charset="0"/>
                <a:sym typeface="Wingdings" pitchFamily="2" charset="2"/>
              </a:rPr>
              <a:t>giữa</a:t>
            </a:r>
            <a:r>
              <a:rPr lang="en-US" sz="2400" b="1" dirty="0" smtClean="0">
                <a:solidFill>
                  <a:srgbClr val="009900"/>
                </a:solidFill>
                <a:latin typeface="Arial" pitchFamily="34" charset="0"/>
                <a:cs typeface="Arial" pitchFamily="34" charset="0"/>
                <a:sym typeface="Wingdings" pitchFamily="2" charset="2"/>
              </a:rPr>
              <a:t> </a:t>
            </a:r>
            <a:r>
              <a:rPr lang="en-US" sz="2400" b="1" dirty="0" err="1" smtClean="0">
                <a:solidFill>
                  <a:srgbClr val="009900"/>
                </a:solidFill>
                <a:latin typeface="Times New Roman" pitchFamily="18" charset="0"/>
                <a:cs typeface="Times New Roman" pitchFamily="18" charset="0"/>
                <a:sym typeface="Wingdings" pitchFamily="2" charset="2"/>
              </a:rPr>
              <a:t>X</a:t>
            </a:r>
            <a:r>
              <a:rPr lang="en-US" sz="2400" b="1" baseline="-25000" dirty="0" err="1" smtClean="0">
                <a:solidFill>
                  <a:srgbClr val="009900"/>
                </a:solidFill>
                <a:latin typeface="Times New Roman" pitchFamily="18" charset="0"/>
                <a:cs typeface="Times New Roman" pitchFamily="18" charset="0"/>
                <a:sym typeface="Wingdings" pitchFamily="2" charset="2"/>
              </a:rPr>
              <a:t>m</a:t>
            </a:r>
            <a:r>
              <a:rPr lang="en-US" sz="2400" b="1" dirty="0" smtClean="0">
                <a:solidFill>
                  <a:srgbClr val="009900"/>
                </a:solidFill>
                <a:latin typeface="Times New Roman" pitchFamily="18" charset="0"/>
                <a:cs typeface="Times New Roman" pitchFamily="18" charset="0"/>
                <a:sym typeface="Wingdings" pitchFamily="2" charset="2"/>
              </a:rPr>
              <a:t> </a:t>
            </a:r>
            <a:r>
              <a:rPr lang="en-US" sz="2400" b="1" dirty="0" err="1" smtClean="0">
                <a:solidFill>
                  <a:srgbClr val="009900"/>
                </a:solidFill>
                <a:latin typeface="Times New Roman" pitchFamily="18" charset="0"/>
                <a:cs typeface="Times New Roman" pitchFamily="18" charset="0"/>
                <a:sym typeface="Wingdings" pitchFamily="2" charset="2"/>
              </a:rPr>
              <a:t>và</a:t>
            </a:r>
            <a:r>
              <a:rPr lang="en-US" sz="2400" b="1" dirty="0" smtClean="0">
                <a:solidFill>
                  <a:srgbClr val="009900"/>
                </a:solidFill>
                <a:latin typeface="Times New Roman" pitchFamily="18" charset="0"/>
                <a:cs typeface="Times New Roman" pitchFamily="18" charset="0"/>
                <a:sym typeface="Wingdings" pitchFamily="2" charset="2"/>
              </a:rPr>
              <a:t> X</a:t>
            </a:r>
            <a:r>
              <a:rPr lang="en-US" sz="2400" b="1" baseline="-25000" dirty="0" smtClean="0">
                <a:solidFill>
                  <a:srgbClr val="009900"/>
                </a:solidFill>
                <a:latin typeface="Times New Roman" pitchFamily="18" charset="0"/>
                <a:cs typeface="Times New Roman" pitchFamily="18" charset="0"/>
                <a:sym typeface="Wingdings" pitchFamily="2" charset="2"/>
              </a:rPr>
              <a:t>V </a:t>
            </a:r>
          </a:p>
          <a:p>
            <a:pPr algn="just"/>
            <a:endParaRPr lang="en-US" sz="2400" dirty="0" smtClean="0">
              <a:latin typeface="Times New Roman" pitchFamily="18" charset="0"/>
              <a:cs typeface="Times New Roman" pitchFamily="18" charset="0"/>
              <a:sym typeface="Wingdings" pitchFamily="2" charset="2"/>
            </a:endParaRPr>
          </a:p>
          <a:p>
            <a:pPr algn="just"/>
            <a:endParaRPr lang="en-US" sz="2400" b="1" baseline="-25000" dirty="0">
              <a:latin typeface="Times New Roman" pitchFamily="18" charset="0"/>
              <a:cs typeface="Times New Roman" pitchFamily="18" charset="0"/>
              <a:sym typeface="Wingdings" pitchFamily="2" charset="2"/>
            </a:endParaRPr>
          </a:p>
          <a:p>
            <a:pPr algn="just"/>
            <a:endParaRPr lang="en-US" sz="2400" b="1" baseline="-25000" dirty="0" smtClean="0">
              <a:latin typeface="Times New Roman" pitchFamily="18" charset="0"/>
              <a:cs typeface="Times New Roman" pitchFamily="18" charset="0"/>
              <a:sym typeface="Wingdings" pitchFamily="2" charset="2"/>
            </a:endParaRPr>
          </a:p>
          <a:p>
            <a:pPr algn="just"/>
            <a:r>
              <a:rPr lang="en-US" sz="2400" dirty="0" smtClean="0">
                <a:latin typeface="Arial" pitchFamily="34" charset="0"/>
                <a:cs typeface="Arial" pitchFamily="34" charset="0"/>
                <a:sym typeface="Symbol"/>
              </a:rPr>
              <a:t></a:t>
            </a:r>
            <a:r>
              <a:rPr lang="en-US" sz="2400" baseline="-25000" dirty="0" smtClean="0">
                <a:latin typeface="Arial" pitchFamily="34" charset="0"/>
                <a:cs typeface="Arial" pitchFamily="34" charset="0"/>
                <a:sym typeface="Wingdings" pitchFamily="2" charset="2"/>
              </a:rPr>
              <a:t>p</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khối</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lượng</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riêng</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pha</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phân</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tán</a:t>
            </a:r>
            <a:endParaRPr lang="en-US" sz="2400" b="1" baseline="-25000" dirty="0" smtClean="0">
              <a:latin typeface="Times New Roman" pitchFamily="18" charset="0"/>
              <a:cs typeface="Times New Roman" pitchFamily="18" charset="0"/>
              <a:sym typeface="Wingdings" pitchFamily="2" charset="2"/>
            </a:endParaRPr>
          </a:p>
        </p:txBody>
      </p:sp>
      <p:graphicFrame>
        <p:nvGraphicFramePr>
          <p:cNvPr id="8" name="Object 7"/>
          <p:cNvGraphicFramePr>
            <a:graphicFrameLocks noChangeAspect="1"/>
          </p:cNvGraphicFramePr>
          <p:nvPr>
            <p:extLst>
              <p:ext uri="{D42A27DB-BD31-4B8C-83A1-F6EECF244321}">
                <p14:modId xmlns:p14="http://schemas.microsoft.com/office/powerpoint/2010/main" val="1495928309"/>
              </p:ext>
            </p:extLst>
          </p:nvPr>
        </p:nvGraphicFramePr>
        <p:xfrm>
          <a:off x="3135313" y="482600"/>
          <a:ext cx="2871787" cy="866775"/>
        </p:xfrm>
        <a:graphic>
          <a:graphicData uri="http://schemas.openxmlformats.org/presentationml/2006/ole">
            <mc:AlternateContent xmlns:mc="http://schemas.openxmlformats.org/markup-compatibility/2006">
              <mc:Choice xmlns:v="urn:schemas-microsoft-com:vml" Requires="v">
                <p:oleObj spid="_x0000_s11955" name="Equation" r:id="rId4" imgW="1434960" imgH="431640" progId="Equation.3">
                  <p:embed/>
                </p:oleObj>
              </mc:Choice>
              <mc:Fallback>
                <p:oleObj name="Equation" r:id="rId4" imgW="1434960" imgH="431640" progId="Equation.3">
                  <p:embed/>
                  <p:pic>
                    <p:nvPicPr>
                      <p:cNvPr id="0" name="Picture 67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35313" y="482600"/>
                        <a:ext cx="2871787" cy="8667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 name="Object 8"/>
          <p:cNvGraphicFramePr>
            <a:graphicFrameLocks noChangeAspect="1"/>
          </p:cNvGraphicFramePr>
          <p:nvPr>
            <p:extLst>
              <p:ext uri="{D42A27DB-BD31-4B8C-83A1-F6EECF244321}">
                <p14:modId xmlns:p14="http://schemas.microsoft.com/office/powerpoint/2010/main" val="1254593914"/>
              </p:ext>
            </p:extLst>
          </p:nvPr>
        </p:nvGraphicFramePr>
        <p:xfrm>
          <a:off x="1037575" y="2182188"/>
          <a:ext cx="6002338" cy="942975"/>
        </p:xfrm>
        <a:graphic>
          <a:graphicData uri="http://schemas.openxmlformats.org/presentationml/2006/ole">
            <mc:AlternateContent xmlns:mc="http://schemas.openxmlformats.org/markup-compatibility/2006">
              <mc:Choice xmlns:v="urn:schemas-microsoft-com:vml" Requires="v">
                <p:oleObj spid="_x0000_s11956" name="Equation" r:id="rId6" imgW="2997000" imgH="469800" progId="Equation.3">
                  <p:embed/>
                </p:oleObj>
              </mc:Choice>
              <mc:Fallback>
                <p:oleObj name="Equation" r:id="rId6" imgW="2997000" imgH="469800" progId="Equation.3">
                  <p:embed/>
                  <p:pic>
                    <p:nvPicPr>
                      <p:cNvPr id="0" name="Picture 67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37575" y="2182188"/>
                        <a:ext cx="6002338" cy="9429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 name="Object 9"/>
          <p:cNvGraphicFramePr>
            <a:graphicFrameLocks noChangeAspect="1"/>
          </p:cNvGraphicFramePr>
          <p:nvPr>
            <p:extLst>
              <p:ext uri="{D42A27DB-BD31-4B8C-83A1-F6EECF244321}">
                <p14:modId xmlns:p14="http://schemas.microsoft.com/office/powerpoint/2010/main" val="2456774314"/>
              </p:ext>
            </p:extLst>
          </p:nvPr>
        </p:nvGraphicFramePr>
        <p:xfrm>
          <a:off x="1787237" y="2998243"/>
          <a:ext cx="5562600" cy="887927"/>
        </p:xfrm>
        <a:graphic>
          <a:graphicData uri="http://schemas.openxmlformats.org/presentationml/2006/ole">
            <mc:AlternateContent xmlns:mc="http://schemas.openxmlformats.org/markup-compatibility/2006">
              <mc:Choice xmlns:v="urn:schemas-microsoft-com:vml" Requires="v">
                <p:oleObj spid="_x0000_s11957" name="Equation" r:id="rId8" imgW="2705040" imgH="431640" progId="Equation.3">
                  <p:embed/>
                </p:oleObj>
              </mc:Choice>
              <mc:Fallback>
                <p:oleObj name="Equation" r:id="rId8" imgW="2705040" imgH="431640" progId="Equation.3">
                  <p:embed/>
                  <p:pic>
                    <p:nvPicPr>
                      <p:cNvPr id="0" name="Picture 67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787237" y="2998243"/>
                        <a:ext cx="5562600" cy="88792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 name="Object 10"/>
          <p:cNvGraphicFramePr>
            <a:graphicFrameLocks noChangeAspect="1"/>
          </p:cNvGraphicFramePr>
          <p:nvPr>
            <p:extLst>
              <p:ext uri="{D42A27DB-BD31-4B8C-83A1-F6EECF244321}">
                <p14:modId xmlns:p14="http://schemas.microsoft.com/office/powerpoint/2010/main" val="438084732"/>
              </p:ext>
            </p:extLst>
          </p:nvPr>
        </p:nvGraphicFramePr>
        <p:xfrm>
          <a:off x="1676400" y="4368800"/>
          <a:ext cx="4699000" cy="990600"/>
        </p:xfrm>
        <a:graphic>
          <a:graphicData uri="http://schemas.openxmlformats.org/presentationml/2006/ole">
            <mc:AlternateContent xmlns:mc="http://schemas.openxmlformats.org/markup-compatibility/2006">
              <mc:Choice xmlns:v="urn:schemas-microsoft-com:vml" Requires="v">
                <p:oleObj spid="_x0000_s11958" name="Equation" r:id="rId10" imgW="2286000" imgH="482400" progId="Equation.3">
                  <p:embed/>
                </p:oleObj>
              </mc:Choice>
              <mc:Fallback>
                <p:oleObj name="Equation" r:id="rId10" imgW="2286000" imgH="482400" progId="Equation.3">
                  <p:embed/>
                  <p:pic>
                    <p:nvPicPr>
                      <p:cNvPr id="0" name="Picture 674"/>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676400" y="4368800"/>
                        <a:ext cx="4699000" cy="990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 name="Object 11"/>
          <p:cNvGraphicFramePr>
            <a:graphicFrameLocks noChangeAspect="1"/>
          </p:cNvGraphicFramePr>
          <p:nvPr>
            <p:extLst>
              <p:ext uri="{D42A27DB-BD31-4B8C-83A1-F6EECF244321}">
                <p14:modId xmlns:p14="http://schemas.microsoft.com/office/powerpoint/2010/main" val="157429626"/>
              </p:ext>
            </p:extLst>
          </p:nvPr>
        </p:nvGraphicFramePr>
        <p:xfrm>
          <a:off x="7039913" y="5629919"/>
          <a:ext cx="2045790" cy="605702"/>
        </p:xfrm>
        <a:graphic>
          <a:graphicData uri="http://schemas.openxmlformats.org/presentationml/2006/ole">
            <mc:AlternateContent xmlns:mc="http://schemas.openxmlformats.org/markup-compatibility/2006">
              <mc:Choice xmlns:v="urn:schemas-microsoft-com:vml" Requires="v">
                <p:oleObj spid="_x0000_s11959" name="Equation" r:id="rId12" imgW="1714320" imgH="507960" progId="Equation.3">
                  <p:embed/>
                </p:oleObj>
              </mc:Choice>
              <mc:Fallback>
                <p:oleObj name="Equation" r:id="rId12" imgW="1714320" imgH="507960" progId="Equation.3">
                  <p:embed/>
                  <p:pic>
                    <p:nvPicPr>
                      <p:cNvPr id="0" name="Picture 675"/>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039913" y="5629919"/>
                        <a:ext cx="2045790" cy="60570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Slide Number Placeholder 2"/>
          <p:cNvSpPr>
            <a:spLocks noGrp="1"/>
          </p:cNvSpPr>
          <p:nvPr>
            <p:ph type="sldNum" sz="quarter" idx="12"/>
          </p:nvPr>
        </p:nvSpPr>
        <p:spPr>
          <a:xfrm>
            <a:off x="6989620" y="6481373"/>
            <a:ext cx="2133600" cy="365125"/>
          </a:xfrm>
        </p:spPr>
        <p:txBody>
          <a:bodyPr/>
          <a:lstStyle/>
          <a:p>
            <a:fld id="{9C905762-C891-4585-A291-5CEA996061E6}" type="slidenum">
              <a:rPr lang="en-US" sz="1600" smtClean="0">
                <a:latin typeface="Arial" pitchFamily="34" charset="0"/>
                <a:cs typeface="Arial" pitchFamily="34" charset="0"/>
              </a:rPr>
              <a:pPr/>
              <a:t>12</a:t>
            </a:fld>
            <a:r>
              <a:rPr lang="en-US" sz="1600" dirty="0" smtClean="0">
                <a:latin typeface="Arial" pitchFamily="34" charset="0"/>
                <a:cs typeface="Arial" pitchFamily="34" charset="0"/>
              </a:rPr>
              <a:t>/53</a:t>
            </a:r>
            <a:endParaRPr lang="en-US" sz="1600" dirty="0">
              <a:latin typeface="Arial" pitchFamily="34" charset="0"/>
              <a:cs typeface="Arial" pitchFamily="34" charset="0"/>
            </a:endParaRPr>
          </a:p>
        </p:txBody>
      </p:sp>
      <mc:AlternateContent xmlns:mc="http://schemas.openxmlformats.org/markup-compatibility/2006" xmlns:a14="http://schemas.microsoft.com/office/drawing/2010/main">
        <mc:Choice Requires="a14">
          <p:sp>
            <p:nvSpPr>
              <p:cNvPr id="4" name="Rectangle 3"/>
              <p:cNvSpPr/>
              <p:nvPr/>
            </p:nvSpPr>
            <p:spPr>
              <a:xfrm>
                <a:off x="-14373" y="5603761"/>
                <a:ext cx="7198381" cy="6955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cs typeface="Times New Roman" pitchFamily="18" charset="0"/>
                              <a:sym typeface="Wingdings" pitchFamily="2" charset="2"/>
                            </a:rPr>
                          </m:ctrlPr>
                        </m:sSubPr>
                        <m:e>
                          <m:r>
                            <a:rPr lang="en-US" sz="1400" i="1">
                              <a:latin typeface="Cambria Math" panose="02040503050406030204" pitchFamily="18" charset="0"/>
                              <a:cs typeface="Times New Roman" pitchFamily="18" charset="0"/>
                              <a:sym typeface="Wingdings" pitchFamily="2" charset="2"/>
                            </a:rPr>
                            <m:t>𝑋</m:t>
                          </m:r>
                        </m:e>
                        <m:sub>
                          <m:r>
                            <a:rPr lang="en-US" sz="1400" i="1">
                              <a:latin typeface="Cambria Math" panose="02040503050406030204" pitchFamily="18" charset="0"/>
                              <a:cs typeface="Times New Roman" pitchFamily="18" charset="0"/>
                              <a:sym typeface="Wingdings" pitchFamily="2" charset="2"/>
                            </a:rPr>
                            <m:t>𝑉</m:t>
                          </m:r>
                        </m:sub>
                      </m:sSub>
                      <m:r>
                        <a:rPr lang="en-US" sz="1400" i="1">
                          <a:latin typeface="Cambria Math" panose="02040503050406030204" pitchFamily="18" charset="0"/>
                          <a:cs typeface="Times New Roman" pitchFamily="18" charset="0"/>
                          <a:sym typeface="Wingdings" pitchFamily="2" charset="2"/>
                        </a:rPr>
                        <m:t>=</m:t>
                      </m:r>
                      <m:f>
                        <m:fPr>
                          <m:ctrlPr>
                            <a:rPr lang="en-US" sz="1400" i="1">
                              <a:latin typeface="Cambria Math" panose="02040503050406030204" pitchFamily="18" charset="0"/>
                              <a:cs typeface="Times New Roman" pitchFamily="18" charset="0"/>
                              <a:sym typeface="Wingdings" pitchFamily="2" charset="2"/>
                            </a:rPr>
                          </m:ctrlPr>
                        </m:fPr>
                        <m:num>
                          <m:sSub>
                            <m:sSubPr>
                              <m:ctrlPr>
                                <a:rPr lang="en-US" sz="1400" i="1">
                                  <a:latin typeface="Cambria Math" panose="02040503050406030204" pitchFamily="18" charset="0"/>
                                  <a:cs typeface="Times New Roman" pitchFamily="18" charset="0"/>
                                  <a:sym typeface="Wingdings" pitchFamily="2" charset="2"/>
                                </a:rPr>
                              </m:ctrlPr>
                            </m:sSubPr>
                            <m:e>
                              <m:r>
                                <a:rPr lang="en-US" sz="1400" i="1">
                                  <a:latin typeface="Cambria Math" panose="02040503050406030204" pitchFamily="18" charset="0"/>
                                  <a:cs typeface="Times New Roman" pitchFamily="18" charset="0"/>
                                  <a:sym typeface="Wingdings" pitchFamily="2" charset="2"/>
                                </a:rPr>
                                <m:t>𝑉</m:t>
                              </m:r>
                            </m:e>
                            <m:sub>
                              <m:r>
                                <a:rPr lang="en-US" sz="1400" i="1">
                                  <a:latin typeface="Cambria Math" panose="02040503050406030204" pitchFamily="18" charset="0"/>
                                  <a:cs typeface="Times New Roman" pitchFamily="18" charset="0"/>
                                  <a:sym typeface="Wingdings" pitchFamily="2" charset="2"/>
                                </a:rPr>
                                <m:t>𝑊𝑅</m:t>
                              </m:r>
                            </m:sub>
                          </m:sSub>
                        </m:num>
                        <m:den>
                          <m:sSub>
                            <m:sSubPr>
                              <m:ctrlPr>
                                <a:rPr lang="en-US" sz="1400" i="1">
                                  <a:latin typeface="Cambria Math" panose="02040503050406030204" pitchFamily="18" charset="0"/>
                                  <a:cs typeface="Times New Roman" pitchFamily="18" charset="0"/>
                                  <a:sym typeface="Wingdings" pitchFamily="2" charset="2"/>
                                </a:rPr>
                              </m:ctrlPr>
                            </m:sSubPr>
                            <m:e>
                              <m:r>
                                <a:rPr lang="en-US" sz="1400" i="1">
                                  <a:latin typeface="Cambria Math" panose="02040503050406030204" pitchFamily="18" charset="0"/>
                                  <a:cs typeface="Times New Roman" pitchFamily="18" charset="0"/>
                                  <a:sym typeface="Wingdings" pitchFamily="2" charset="2"/>
                                </a:rPr>
                                <m:t>𝑉</m:t>
                              </m:r>
                            </m:e>
                            <m:sub>
                              <m:r>
                                <a:rPr lang="en-US" sz="1400" i="1">
                                  <a:latin typeface="Cambria Math" panose="02040503050406030204" pitchFamily="18" charset="0"/>
                                  <a:cs typeface="Times New Roman" pitchFamily="18" charset="0"/>
                                  <a:sym typeface="Wingdings" pitchFamily="2" charset="2"/>
                                </a:rPr>
                                <m:t>𝐹𝑊</m:t>
                              </m:r>
                            </m:sub>
                          </m:sSub>
                        </m:den>
                      </m:f>
                      <m:r>
                        <a:rPr lang="en-US" sz="1400" i="1">
                          <a:latin typeface="Cambria Math" panose="02040503050406030204" pitchFamily="18" charset="0"/>
                          <a:cs typeface="Times New Roman" pitchFamily="18" charset="0"/>
                          <a:sym typeface="Wingdings" pitchFamily="2" charset="2"/>
                        </a:rPr>
                        <m:t>=</m:t>
                      </m:r>
                      <m:f>
                        <m:fPr>
                          <m:ctrlPr>
                            <a:rPr lang="en-US" sz="1400" i="1">
                              <a:latin typeface="Cambria Math" panose="02040503050406030204" pitchFamily="18" charset="0"/>
                              <a:cs typeface="Times New Roman" pitchFamily="18" charset="0"/>
                              <a:sym typeface="Wingdings" pitchFamily="2" charset="2"/>
                            </a:rPr>
                          </m:ctrlPr>
                        </m:fPr>
                        <m:num>
                          <m:sSub>
                            <m:sSubPr>
                              <m:ctrlPr>
                                <a:rPr lang="en-US" sz="1400" i="1">
                                  <a:latin typeface="Cambria Math" panose="02040503050406030204" pitchFamily="18" charset="0"/>
                                  <a:cs typeface="Times New Roman" pitchFamily="18" charset="0"/>
                                  <a:sym typeface="Wingdings" pitchFamily="2" charset="2"/>
                                </a:rPr>
                              </m:ctrlPr>
                            </m:sSubPr>
                            <m:e>
                              <m:r>
                                <a:rPr lang="en-US" sz="1400" i="1">
                                  <a:latin typeface="Cambria Math" panose="02040503050406030204" pitchFamily="18" charset="0"/>
                                  <a:cs typeface="Times New Roman" pitchFamily="18" charset="0"/>
                                  <a:sym typeface="Wingdings" pitchFamily="2" charset="2"/>
                                </a:rPr>
                                <m:t>𝑉</m:t>
                              </m:r>
                            </m:e>
                            <m:sub>
                              <m:r>
                                <a:rPr lang="en-US" sz="1400" i="1">
                                  <a:latin typeface="Cambria Math" panose="02040503050406030204" pitchFamily="18" charset="0"/>
                                  <a:cs typeface="Times New Roman" pitchFamily="18" charset="0"/>
                                  <a:sym typeface="Wingdings" pitchFamily="2" charset="2"/>
                                </a:rPr>
                                <m:t>𝑊𝑅</m:t>
                              </m:r>
                            </m:sub>
                          </m:sSub>
                        </m:num>
                        <m:den>
                          <m:f>
                            <m:fPr>
                              <m:ctrlPr>
                                <a:rPr lang="en-US" sz="1400" i="1" smtClean="0">
                                  <a:latin typeface="Cambria Math" panose="02040503050406030204" pitchFamily="18" charset="0"/>
                                  <a:cs typeface="Times New Roman" pitchFamily="18" charset="0"/>
                                  <a:sym typeface="Wingdings" pitchFamily="2" charset="2"/>
                                </a:rPr>
                              </m:ctrlPr>
                            </m:fPr>
                            <m:num>
                              <m:sSub>
                                <m:sSubPr>
                                  <m:ctrlPr>
                                    <a:rPr lang="en-US" sz="1400" i="1" smtClean="0">
                                      <a:latin typeface="Cambria Math" panose="02040503050406030204" pitchFamily="18" charset="0"/>
                                      <a:cs typeface="Times New Roman" pitchFamily="18" charset="0"/>
                                      <a:sym typeface="Wingdings" pitchFamily="2" charset="2"/>
                                    </a:rPr>
                                  </m:ctrlPr>
                                </m:sSubPr>
                                <m:e>
                                  <m:r>
                                    <a:rPr lang="en-US" sz="1400" b="0" i="1" smtClean="0">
                                      <a:latin typeface="Cambria Math" panose="02040503050406030204" pitchFamily="18" charset="0"/>
                                      <a:cs typeface="Times New Roman" pitchFamily="18" charset="0"/>
                                      <a:sym typeface="Wingdings" pitchFamily="2" charset="2"/>
                                    </a:rPr>
                                    <m:t>𝑚</m:t>
                                  </m:r>
                                </m:e>
                                <m:sub>
                                  <m:r>
                                    <a:rPr lang="en-US" sz="1400" b="0" i="1" smtClean="0">
                                      <a:latin typeface="Cambria Math" panose="02040503050406030204" pitchFamily="18" charset="0"/>
                                      <a:cs typeface="Times New Roman" pitchFamily="18" charset="0"/>
                                      <a:sym typeface="Wingdings" pitchFamily="2" charset="2"/>
                                    </a:rPr>
                                    <m:t>𝐷𝑅</m:t>
                                  </m:r>
                                </m:sub>
                              </m:sSub>
                            </m:num>
                            <m:den>
                              <m:sSub>
                                <m:sSubPr>
                                  <m:ctrlPr>
                                    <a:rPr lang="en-US" sz="1400" i="1" smtClean="0">
                                      <a:latin typeface="Cambria Math" panose="02040503050406030204" pitchFamily="18" charset="0"/>
                                      <a:cs typeface="Times New Roman" pitchFamily="18" charset="0"/>
                                      <a:sym typeface="Wingdings" pitchFamily="2" charset="2"/>
                                    </a:rPr>
                                  </m:ctrlPr>
                                </m:sSubPr>
                                <m:e>
                                  <m:r>
                                    <a:rPr lang="en-US" sz="1400" b="0" i="1" smtClean="0">
                                      <a:latin typeface="Cambria Math" panose="02040503050406030204" pitchFamily="18" charset="0"/>
                                      <a:cs typeface="Times New Roman" pitchFamily="18" charset="0"/>
                                      <a:sym typeface="Wingdings" pitchFamily="2" charset="2"/>
                                    </a:rPr>
                                    <m:t>𝑋</m:t>
                                  </m:r>
                                </m:e>
                                <m:sub>
                                  <m:r>
                                    <a:rPr lang="en-US" sz="1400" b="0" i="1" smtClean="0">
                                      <a:latin typeface="Cambria Math" panose="02040503050406030204" pitchFamily="18" charset="0"/>
                                      <a:cs typeface="Times New Roman" pitchFamily="18" charset="0"/>
                                      <a:sym typeface="Wingdings" pitchFamily="2" charset="2"/>
                                    </a:rPr>
                                    <m:t>𝑚</m:t>
                                  </m:r>
                                </m:sub>
                              </m:sSub>
                            </m:den>
                          </m:f>
                        </m:den>
                      </m:f>
                      <m:r>
                        <a:rPr lang="en-US" sz="1400" b="0" i="1" smtClean="0">
                          <a:latin typeface="Cambria Math" panose="02040503050406030204" pitchFamily="18" charset="0"/>
                          <a:cs typeface="Times New Roman" pitchFamily="18" charset="0"/>
                          <a:sym typeface="Wingdings" pitchFamily="2" charset="2"/>
                        </a:rPr>
                        <m:t>=</m:t>
                      </m:r>
                      <m:sSub>
                        <m:sSubPr>
                          <m:ctrlPr>
                            <a:rPr lang="en-US" sz="1400" b="0" i="1" smtClean="0">
                              <a:latin typeface="Cambria Math" panose="02040503050406030204" pitchFamily="18" charset="0"/>
                              <a:cs typeface="Times New Roman" pitchFamily="18" charset="0"/>
                              <a:sym typeface="Wingdings" pitchFamily="2" charset="2"/>
                            </a:rPr>
                          </m:ctrlPr>
                        </m:sSubPr>
                        <m:e>
                          <m:r>
                            <a:rPr lang="en-US" sz="1400" b="0" i="1" smtClean="0">
                              <a:latin typeface="Cambria Math" panose="02040503050406030204" pitchFamily="18" charset="0"/>
                              <a:cs typeface="Times New Roman" pitchFamily="18" charset="0"/>
                              <a:sym typeface="Wingdings" pitchFamily="2" charset="2"/>
                            </a:rPr>
                            <m:t>𝑋</m:t>
                          </m:r>
                        </m:e>
                        <m:sub>
                          <m:r>
                            <a:rPr lang="en-US" sz="1400" b="0" i="1" smtClean="0">
                              <a:latin typeface="Cambria Math" panose="02040503050406030204" pitchFamily="18" charset="0"/>
                              <a:cs typeface="Times New Roman" pitchFamily="18" charset="0"/>
                              <a:sym typeface="Wingdings" pitchFamily="2" charset="2"/>
                            </a:rPr>
                            <m:t>𝑚</m:t>
                          </m:r>
                        </m:sub>
                      </m:sSub>
                      <m:f>
                        <m:fPr>
                          <m:ctrlPr>
                            <a:rPr lang="en-US" sz="1400" b="0" i="1" smtClean="0">
                              <a:latin typeface="Cambria Math" panose="02040503050406030204" pitchFamily="18" charset="0"/>
                              <a:cs typeface="Times New Roman" pitchFamily="18" charset="0"/>
                              <a:sym typeface="Wingdings" pitchFamily="2" charset="2"/>
                            </a:rPr>
                          </m:ctrlPr>
                        </m:fPr>
                        <m:num>
                          <m:sSub>
                            <m:sSubPr>
                              <m:ctrlPr>
                                <a:rPr lang="en-US" sz="1400" i="1">
                                  <a:latin typeface="Cambria Math" panose="02040503050406030204" pitchFamily="18" charset="0"/>
                                  <a:cs typeface="Times New Roman" pitchFamily="18" charset="0"/>
                                  <a:sym typeface="Wingdings" pitchFamily="2" charset="2"/>
                                </a:rPr>
                              </m:ctrlPr>
                            </m:sSubPr>
                            <m:e>
                              <m:r>
                                <a:rPr lang="en-US" sz="1400" i="1">
                                  <a:latin typeface="Cambria Math" panose="02040503050406030204" pitchFamily="18" charset="0"/>
                                  <a:cs typeface="Times New Roman" pitchFamily="18" charset="0"/>
                                  <a:sym typeface="Wingdings" pitchFamily="2" charset="2"/>
                                </a:rPr>
                                <m:t>𝑉</m:t>
                              </m:r>
                            </m:e>
                            <m:sub>
                              <m:r>
                                <a:rPr lang="en-US" sz="1400" i="1">
                                  <a:latin typeface="Cambria Math" panose="02040503050406030204" pitchFamily="18" charset="0"/>
                                  <a:cs typeface="Times New Roman" pitchFamily="18" charset="0"/>
                                  <a:sym typeface="Wingdings" pitchFamily="2" charset="2"/>
                                </a:rPr>
                                <m:t>𝑊𝑅</m:t>
                              </m:r>
                            </m:sub>
                          </m:sSub>
                        </m:num>
                        <m:den>
                          <m:sSub>
                            <m:sSubPr>
                              <m:ctrlPr>
                                <a:rPr lang="en-US" sz="1400" b="0" i="1" smtClean="0">
                                  <a:latin typeface="Cambria Math" panose="02040503050406030204" pitchFamily="18" charset="0"/>
                                  <a:cs typeface="Times New Roman" pitchFamily="18" charset="0"/>
                                  <a:sym typeface="Wingdings" pitchFamily="2" charset="2"/>
                                </a:rPr>
                              </m:ctrlPr>
                            </m:sSubPr>
                            <m:e>
                              <m:r>
                                <a:rPr lang="en-US" sz="1400" b="0" i="1" smtClean="0">
                                  <a:latin typeface="Cambria Math" panose="02040503050406030204" pitchFamily="18" charset="0"/>
                                  <a:cs typeface="Times New Roman" pitchFamily="18" charset="0"/>
                                  <a:sym typeface="Wingdings" pitchFamily="2" charset="2"/>
                                </a:rPr>
                                <m:t>𝑚</m:t>
                              </m:r>
                            </m:e>
                            <m:sub>
                              <m:r>
                                <a:rPr lang="en-US" sz="1400" b="0" i="1" smtClean="0">
                                  <a:latin typeface="Cambria Math" panose="02040503050406030204" pitchFamily="18" charset="0"/>
                                  <a:cs typeface="Times New Roman" pitchFamily="18" charset="0"/>
                                  <a:sym typeface="Wingdings" pitchFamily="2" charset="2"/>
                                </a:rPr>
                                <m:t>𝐷𝑅</m:t>
                              </m:r>
                            </m:sub>
                          </m:sSub>
                        </m:den>
                      </m:f>
                      <m:r>
                        <a:rPr lang="en-US" sz="1400" b="0" i="0" smtClean="0">
                          <a:latin typeface="Cambria Math" panose="02040503050406030204" pitchFamily="18" charset="0"/>
                          <a:cs typeface="Times New Roman" pitchFamily="18" charset="0"/>
                          <a:sym typeface="Wingdings" pitchFamily="2" charset="2"/>
                        </a:rPr>
                        <m:t>=</m:t>
                      </m:r>
                      <m:sSub>
                        <m:sSubPr>
                          <m:ctrlPr>
                            <a:rPr lang="en-US" sz="1400" i="1">
                              <a:latin typeface="Cambria Math" panose="02040503050406030204" pitchFamily="18" charset="0"/>
                              <a:cs typeface="Times New Roman" pitchFamily="18" charset="0"/>
                              <a:sym typeface="Wingdings" pitchFamily="2" charset="2"/>
                            </a:rPr>
                          </m:ctrlPr>
                        </m:sSubPr>
                        <m:e>
                          <m:r>
                            <a:rPr lang="en-US" sz="1400" i="1">
                              <a:latin typeface="Cambria Math" panose="02040503050406030204" pitchFamily="18" charset="0"/>
                              <a:cs typeface="Times New Roman" pitchFamily="18" charset="0"/>
                              <a:sym typeface="Wingdings" pitchFamily="2" charset="2"/>
                            </a:rPr>
                            <m:t>𝑋</m:t>
                          </m:r>
                        </m:e>
                        <m:sub>
                          <m:r>
                            <a:rPr lang="en-US" sz="1400" i="1">
                              <a:latin typeface="Cambria Math" panose="02040503050406030204" pitchFamily="18" charset="0"/>
                              <a:cs typeface="Times New Roman" pitchFamily="18" charset="0"/>
                              <a:sym typeface="Wingdings" pitchFamily="2" charset="2"/>
                            </a:rPr>
                            <m:t>𝑚</m:t>
                          </m:r>
                        </m:sub>
                      </m:sSub>
                      <m:f>
                        <m:fPr>
                          <m:ctrlPr>
                            <a:rPr lang="en-US" sz="1400" i="1">
                              <a:latin typeface="Cambria Math" panose="02040503050406030204" pitchFamily="18" charset="0"/>
                              <a:cs typeface="Times New Roman" pitchFamily="18" charset="0"/>
                              <a:sym typeface="Wingdings" pitchFamily="2" charset="2"/>
                            </a:rPr>
                          </m:ctrlPr>
                        </m:fPr>
                        <m:num>
                          <m:sSub>
                            <m:sSubPr>
                              <m:ctrlPr>
                                <a:rPr lang="en-US" sz="1400" i="1">
                                  <a:latin typeface="Cambria Math" panose="02040503050406030204" pitchFamily="18" charset="0"/>
                                  <a:cs typeface="Times New Roman" pitchFamily="18" charset="0"/>
                                  <a:sym typeface="Wingdings" pitchFamily="2" charset="2"/>
                                </a:rPr>
                              </m:ctrlPr>
                            </m:sSubPr>
                            <m:e>
                              <m:r>
                                <a:rPr lang="en-US" sz="1400" i="1">
                                  <a:latin typeface="Cambria Math" panose="02040503050406030204" pitchFamily="18" charset="0"/>
                                  <a:cs typeface="Times New Roman" pitchFamily="18" charset="0"/>
                                  <a:sym typeface="Wingdings" pitchFamily="2" charset="2"/>
                                </a:rPr>
                                <m:t>𝑉</m:t>
                              </m:r>
                            </m:e>
                            <m:sub>
                              <m:r>
                                <a:rPr lang="en-US" sz="1400" i="1">
                                  <a:latin typeface="Cambria Math" panose="02040503050406030204" pitchFamily="18" charset="0"/>
                                  <a:cs typeface="Times New Roman" pitchFamily="18" charset="0"/>
                                  <a:sym typeface="Wingdings" pitchFamily="2" charset="2"/>
                                </a:rPr>
                                <m:t>𝑊𝑅</m:t>
                              </m:r>
                            </m:sub>
                          </m:sSub>
                        </m:num>
                        <m:den>
                          <m:f>
                            <m:fPr>
                              <m:ctrlPr>
                                <a:rPr lang="en-US" sz="1400" i="1" smtClean="0">
                                  <a:latin typeface="Cambria Math" panose="02040503050406030204" pitchFamily="18" charset="0"/>
                                  <a:cs typeface="Times New Roman" pitchFamily="18" charset="0"/>
                                  <a:sym typeface="Wingdings" pitchFamily="2" charset="2"/>
                                </a:rPr>
                              </m:ctrlPr>
                            </m:fPr>
                            <m:num>
                              <m:sSub>
                                <m:sSubPr>
                                  <m:ctrlPr>
                                    <a:rPr lang="en-US" sz="1400" i="1">
                                      <a:latin typeface="Cambria Math" panose="02040503050406030204" pitchFamily="18" charset="0"/>
                                      <a:cs typeface="Times New Roman" pitchFamily="18" charset="0"/>
                                      <a:sym typeface="Wingdings" pitchFamily="2" charset="2"/>
                                    </a:rPr>
                                  </m:ctrlPr>
                                </m:sSubPr>
                                <m:e>
                                  <m:r>
                                    <a:rPr lang="en-US" sz="1400" i="1">
                                      <a:latin typeface="Cambria Math" panose="02040503050406030204" pitchFamily="18" charset="0"/>
                                      <a:cs typeface="Times New Roman" pitchFamily="18" charset="0"/>
                                      <a:sym typeface="Wingdings" pitchFamily="2" charset="2"/>
                                    </a:rPr>
                                    <m:t>𝑚</m:t>
                                  </m:r>
                                </m:e>
                                <m:sub>
                                  <m:r>
                                    <a:rPr lang="en-US" sz="1400" b="0" i="1" smtClean="0">
                                      <a:latin typeface="Cambria Math" panose="02040503050406030204" pitchFamily="18" charset="0"/>
                                      <a:cs typeface="Times New Roman" pitchFamily="18" charset="0"/>
                                      <a:sym typeface="Wingdings" pitchFamily="2" charset="2"/>
                                    </a:rPr>
                                    <m:t>𝑊</m:t>
                                  </m:r>
                                  <m:r>
                                    <a:rPr lang="en-US" sz="1400" i="1">
                                      <a:latin typeface="Cambria Math" panose="02040503050406030204" pitchFamily="18" charset="0"/>
                                      <a:cs typeface="Times New Roman" pitchFamily="18" charset="0"/>
                                      <a:sym typeface="Wingdings" pitchFamily="2" charset="2"/>
                                    </a:rPr>
                                    <m:t>𝑅</m:t>
                                  </m:r>
                                </m:sub>
                              </m:sSub>
                            </m:num>
                            <m:den>
                              <m:r>
                                <a:rPr lang="en-US" sz="1400" b="0" i="1" smtClean="0">
                                  <a:latin typeface="Cambria Math" panose="02040503050406030204" pitchFamily="18" charset="0"/>
                                  <a:cs typeface="Times New Roman" pitchFamily="18" charset="0"/>
                                  <a:sym typeface="Wingdings" pitchFamily="2" charset="2"/>
                                </a:rPr>
                                <m:t>𝑚</m:t>
                              </m:r>
                            </m:den>
                          </m:f>
                        </m:den>
                      </m:f>
                      <m:r>
                        <a:rPr lang="en-US" sz="1400" b="0" i="1" smtClean="0">
                          <a:latin typeface="Cambria Math" panose="02040503050406030204" pitchFamily="18" charset="0"/>
                          <a:cs typeface="Times New Roman" pitchFamily="18" charset="0"/>
                          <a:sym typeface="Wingdings" pitchFamily="2" charset="2"/>
                        </a:rPr>
                        <m:t>=</m:t>
                      </m:r>
                      <m:sSub>
                        <m:sSubPr>
                          <m:ctrlPr>
                            <a:rPr lang="en-US" sz="1400" i="1">
                              <a:latin typeface="Cambria Math" panose="02040503050406030204" pitchFamily="18" charset="0"/>
                              <a:cs typeface="Times New Roman" pitchFamily="18" charset="0"/>
                              <a:sym typeface="Wingdings" pitchFamily="2" charset="2"/>
                            </a:rPr>
                          </m:ctrlPr>
                        </m:sSubPr>
                        <m:e>
                          <m:r>
                            <a:rPr lang="en-US" sz="1400" i="1">
                              <a:latin typeface="Cambria Math" panose="02040503050406030204" pitchFamily="18" charset="0"/>
                              <a:cs typeface="Times New Roman" pitchFamily="18" charset="0"/>
                              <a:sym typeface="Wingdings" pitchFamily="2" charset="2"/>
                            </a:rPr>
                            <m:t>𝑋</m:t>
                          </m:r>
                        </m:e>
                        <m:sub>
                          <m:r>
                            <a:rPr lang="en-US" sz="1400" i="1">
                              <a:latin typeface="Cambria Math" panose="02040503050406030204" pitchFamily="18" charset="0"/>
                              <a:cs typeface="Times New Roman" pitchFamily="18" charset="0"/>
                              <a:sym typeface="Wingdings" pitchFamily="2" charset="2"/>
                            </a:rPr>
                            <m:t>𝑚</m:t>
                          </m:r>
                        </m:sub>
                      </m:sSub>
                      <m:f>
                        <m:fPr>
                          <m:ctrlPr>
                            <a:rPr lang="en-US" sz="1400" i="1" smtClean="0">
                              <a:latin typeface="Cambria Math" panose="02040503050406030204" pitchFamily="18" charset="0"/>
                              <a:cs typeface="Times New Roman" pitchFamily="18" charset="0"/>
                              <a:sym typeface="Wingdings" pitchFamily="2" charset="2"/>
                            </a:rPr>
                          </m:ctrlPr>
                        </m:fPr>
                        <m:num>
                          <m:r>
                            <a:rPr lang="en-US" sz="1400" b="0" i="1" smtClean="0">
                              <a:latin typeface="Cambria Math" panose="02040503050406030204" pitchFamily="18" charset="0"/>
                              <a:cs typeface="Times New Roman" pitchFamily="18" charset="0"/>
                              <a:sym typeface="Wingdings" pitchFamily="2" charset="2"/>
                            </a:rPr>
                            <m:t>𝑚</m:t>
                          </m:r>
                        </m:num>
                        <m:den>
                          <m:f>
                            <m:fPr>
                              <m:ctrlPr>
                                <a:rPr lang="en-US" sz="1400" i="1" smtClean="0">
                                  <a:latin typeface="Cambria Math" panose="02040503050406030204" pitchFamily="18" charset="0"/>
                                  <a:cs typeface="Times New Roman" pitchFamily="18" charset="0"/>
                                  <a:sym typeface="Wingdings" pitchFamily="2" charset="2"/>
                                </a:rPr>
                              </m:ctrlPr>
                            </m:fPr>
                            <m:num>
                              <m:sSub>
                                <m:sSubPr>
                                  <m:ctrlPr>
                                    <a:rPr lang="en-US" sz="1400" i="1">
                                      <a:latin typeface="Cambria Math" panose="02040503050406030204" pitchFamily="18" charset="0"/>
                                      <a:cs typeface="Times New Roman" pitchFamily="18" charset="0"/>
                                      <a:sym typeface="Wingdings" pitchFamily="2" charset="2"/>
                                    </a:rPr>
                                  </m:ctrlPr>
                                </m:sSubPr>
                                <m:e>
                                  <m:r>
                                    <a:rPr lang="en-US" sz="1400" i="1">
                                      <a:latin typeface="Cambria Math" panose="02040503050406030204" pitchFamily="18" charset="0"/>
                                      <a:cs typeface="Times New Roman" pitchFamily="18" charset="0"/>
                                      <a:sym typeface="Wingdings" pitchFamily="2" charset="2"/>
                                    </a:rPr>
                                    <m:t>𝑚</m:t>
                                  </m:r>
                                </m:e>
                                <m:sub>
                                  <m:r>
                                    <a:rPr lang="en-US" sz="1400" i="1">
                                      <a:latin typeface="Cambria Math" panose="02040503050406030204" pitchFamily="18" charset="0"/>
                                      <a:cs typeface="Times New Roman" pitchFamily="18" charset="0"/>
                                      <a:sym typeface="Wingdings" pitchFamily="2" charset="2"/>
                                    </a:rPr>
                                    <m:t>𝑊𝑅</m:t>
                                  </m:r>
                                </m:sub>
                              </m:sSub>
                            </m:num>
                            <m:den>
                              <m:sSub>
                                <m:sSubPr>
                                  <m:ctrlPr>
                                    <a:rPr lang="en-US" sz="1400" i="1">
                                      <a:latin typeface="Cambria Math" panose="02040503050406030204" pitchFamily="18" charset="0"/>
                                      <a:cs typeface="Times New Roman" pitchFamily="18" charset="0"/>
                                      <a:sym typeface="Wingdings" pitchFamily="2" charset="2"/>
                                    </a:rPr>
                                  </m:ctrlPr>
                                </m:sSubPr>
                                <m:e>
                                  <m:r>
                                    <a:rPr lang="en-US" sz="1400" i="1">
                                      <a:latin typeface="Cambria Math" panose="02040503050406030204" pitchFamily="18" charset="0"/>
                                      <a:cs typeface="Times New Roman" pitchFamily="18" charset="0"/>
                                      <a:sym typeface="Wingdings" pitchFamily="2" charset="2"/>
                                    </a:rPr>
                                    <m:t>𝑉</m:t>
                                  </m:r>
                                </m:e>
                                <m:sub>
                                  <m:r>
                                    <a:rPr lang="en-US" sz="1400" i="1">
                                      <a:latin typeface="Cambria Math" panose="02040503050406030204" pitchFamily="18" charset="0"/>
                                      <a:cs typeface="Times New Roman" pitchFamily="18" charset="0"/>
                                      <a:sym typeface="Wingdings" pitchFamily="2" charset="2"/>
                                    </a:rPr>
                                    <m:t>𝑊𝑅</m:t>
                                  </m:r>
                                </m:sub>
                              </m:sSub>
                            </m:den>
                          </m:f>
                        </m:den>
                      </m:f>
                      <m:r>
                        <a:rPr lang="en-US" sz="1400" b="0" i="1" smtClean="0">
                          <a:latin typeface="Cambria Math" panose="02040503050406030204" pitchFamily="18" charset="0"/>
                          <a:cs typeface="Times New Roman" pitchFamily="18" charset="0"/>
                          <a:sym typeface="Wingdings" pitchFamily="2" charset="2"/>
                        </a:rPr>
                        <m:t>=</m:t>
                      </m:r>
                      <m:sSub>
                        <m:sSubPr>
                          <m:ctrlPr>
                            <a:rPr lang="en-US" sz="1400" i="1">
                              <a:latin typeface="Cambria Math" panose="02040503050406030204" pitchFamily="18" charset="0"/>
                              <a:cs typeface="Times New Roman" pitchFamily="18" charset="0"/>
                              <a:sym typeface="Wingdings" pitchFamily="2" charset="2"/>
                            </a:rPr>
                          </m:ctrlPr>
                        </m:sSubPr>
                        <m:e>
                          <m:r>
                            <a:rPr lang="en-US" sz="1400" i="1">
                              <a:latin typeface="Cambria Math" panose="02040503050406030204" pitchFamily="18" charset="0"/>
                              <a:cs typeface="Times New Roman" pitchFamily="18" charset="0"/>
                              <a:sym typeface="Wingdings" pitchFamily="2" charset="2"/>
                            </a:rPr>
                            <m:t>𝑋</m:t>
                          </m:r>
                        </m:e>
                        <m:sub>
                          <m:r>
                            <a:rPr lang="en-US" sz="1400" i="1">
                              <a:latin typeface="Cambria Math" panose="02040503050406030204" pitchFamily="18" charset="0"/>
                              <a:cs typeface="Times New Roman" pitchFamily="18" charset="0"/>
                              <a:sym typeface="Wingdings" pitchFamily="2" charset="2"/>
                            </a:rPr>
                            <m:t>𝑚</m:t>
                          </m:r>
                        </m:sub>
                      </m:sSub>
                      <m:f>
                        <m:fPr>
                          <m:ctrlPr>
                            <a:rPr lang="en-US" sz="1400" i="1" smtClean="0">
                              <a:latin typeface="Cambria Math" panose="02040503050406030204" pitchFamily="18" charset="0"/>
                              <a:cs typeface="Times New Roman" pitchFamily="18" charset="0"/>
                              <a:sym typeface="Wingdings" pitchFamily="2" charset="2"/>
                            </a:rPr>
                          </m:ctrlPr>
                        </m:fPr>
                        <m:num>
                          <m:r>
                            <a:rPr lang="en-US" sz="1400" b="0" i="1" smtClean="0">
                              <a:latin typeface="Cambria Math" panose="02040503050406030204" pitchFamily="18" charset="0"/>
                              <a:cs typeface="Times New Roman" pitchFamily="18" charset="0"/>
                              <a:sym typeface="Wingdings" pitchFamily="2" charset="2"/>
                            </a:rPr>
                            <m:t>𝑚</m:t>
                          </m:r>
                        </m:num>
                        <m:den>
                          <m:sSub>
                            <m:sSubPr>
                              <m:ctrlPr>
                                <a:rPr lang="en-US" sz="1400" i="1" smtClean="0">
                                  <a:latin typeface="Cambria Math" panose="02040503050406030204" pitchFamily="18" charset="0"/>
                                  <a:cs typeface="Times New Roman" pitchFamily="18" charset="0"/>
                                  <a:sym typeface="Wingdings" pitchFamily="2" charset="2"/>
                                </a:rPr>
                              </m:ctrlPr>
                            </m:sSubPr>
                            <m:e>
                              <m:r>
                                <a:rPr lang="en-US" sz="1400" i="1" smtClean="0">
                                  <a:latin typeface="Cambria Math" panose="02040503050406030204" pitchFamily="18" charset="0"/>
                                  <a:ea typeface="Cambria Math" panose="02040503050406030204" pitchFamily="18" charset="0"/>
                                  <a:cs typeface="Times New Roman" pitchFamily="18" charset="0"/>
                                  <a:sym typeface="Wingdings" pitchFamily="2" charset="2"/>
                                </a:rPr>
                                <m:t>𝜌</m:t>
                              </m:r>
                            </m:e>
                            <m:sub>
                              <m:r>
                                <a:rPr lang="en-US" sz="1400" b="0" i="1" smtClean="0">
                                  <a:latin typeface="Cambria Math" panose="02040503050406030204" pitchFamily="18" charset="0"/>
                                  <a:cs typeface="Times New Roman" pitchFamily="18" charset="0"/>
                                  <a:sym typeface="Wingdings" pitchFamily="2" charset="2"/>
                                </a:rPr>
                                <m:t>𝑊𝑅</m:t>
                              </m:r>
                            </m:sub>
                          </m:sSub>
                        </m:den>
                      </m:f>
                      <m:r>
                        <a:rPr lang="en-US" sz="1400" b="0" i="1" smtClean="0">
                          <a:latin typeface="Cambria Math" panose="02040503050406030204" pitchFamily="18" charset="0"/>
                          <a:cs typeface="Times New Roman" pitchFamily="18" charset="0"/>
                          <a:sym typeface="Wingdings" pitchFamily="2" charset="2"/>
                        </a:rPr>
                        <m:t>=</m:t>
                      </m:r>
                      <m:sSub>
                        <m:sSubPr>
                          <m:ctrlPr>
                            <a:rPr lang="en-US" sz="1400" i="1">
                              <a:latin typeface="Cambria Math" panose="02040503050406030204" pitchFamily="18" charset="0"/>
                              <a:cs typeface="Times New Roman" pitchFamily="18" charset="0"/>
                              <a:sym typeface="Wingdings" pitchFamily="2" charset="2"/>
                            </a:rPr>
                          </m:ctrlPr>
                        </m:sSubPr>
                        <m:e>
                          <m:r>
                            <a:rPr lang="en-US" sz="1400" i="1">
                              <a:latin typeface="Cambria Math" panose="02040503050406030204" pitchFamily="18" charset="0"/>
                              <a:cs typeface="Times New Roman" pitchFamily="18" charset="0"/>
                              <a:sym typeface="Wingdings" pitchFamily="2" charset="2"/>
                            </a:rPr>
                            <m:t>𝑋</m:t>
                          </m:r>
                        </m:e>
                        <m:sub>
                          <m:r>
                            <a:rPr lang="en-US" sz="1400" i="1">
                              <a:latin typeface="Cambria Math" panose="02040503050406030204" pitchFamily="18" charset="0"/>
                              <a:cs typeface="Times New Roman" pitchFamily="18" charset="0"/>
                              <a:sym typeface="Wingdings" pitchFamily="2" charset="2"/>
                            </a:rPr>
                            <m:t>𝑚</m:t>
                          </m:r>
                        </m:sub>
                      </m:sSub>
                      <m:r>
                        <a:rPr lang="en-US" sz="1400" b="0" i="1" smtClean="0">
                          <a:latin typeface="Cambria Math" panose="02040503050406030204" pitchFamily="18" charset="0"/>
                          <a:cs typeface="Times New Roman" pitchFamily="18" charset="0"/>
                          <a:sym typeface="Wingdings" pitchFamily="2" charset="2"/>
                        </a:rPr>
                        <m:t>𝑚</m:t>
                      </m:r>
                      <m:d>
                        <m:dPr>
                          <m:ctrlPr>
                            <a:rPr lang="en-US" sz="1400" b="0" i="1" smtClean="0">
                              <a:latin typeface="Cambria Math" panose="02040503050406030204" pitchFamily="18" charset="0"/>
                              <a:cs typeface="Times New Roman" pitchFamily="18" charset="0"/>
                              <a:sym typeface="Wingdings" pitchFamily="2" charset="2"/>
                            </a:rPr>
                          </m:ctrlPr>
                        </m:dPr>
                        <m:e>
                          <m:f>
                            <m:fPr>
                              <m:ctrlPr>
                                <a:rPr lang="en-US" sz="1400" b="0" i="1" smtClean="0">
                                  <a:latin typeface="Cambria Math" panose="02040503050406030204" pitchFamily="18" charset="0"/>
                                  <a:cs typeface="Times New Roman" pitchFamily="18" charset="0"/>
                                  <a:sym typeface="Wingdings" pitchFamily="2" charset="2"/>
                                </a:rPr>
                              </m:ctrlPr>
                            </m:fPr>
                            <m:num>
                              <m:r>
                                <a:rPr lang="en-US" sz="1400" b="0" i="1" smtClean="0">
                                  <a:latin typeface="Cambria Math" panose="02040503050406030204" pitchFamily="18" charset="0"/>
                                  <a:cs typeface="Times New Roman" pitchFamily="18" charset="0"/>
                                  <a:sym typeface="Wingdings" pitchFamily="2" charset="2"/>
                                </a:rPr>
                                <m:t>1−</m:t>
                              </m:r>
                              <m:r>
                                <a:rPr lang="en-US" sz="1400" b="0" i="1" smtClean="0">
                                  <a:latin typeface="Cambria Math" panose="02040503050406030204" pitchFamily="18" charset="0"/>
                                  <a:ea typeface="Cambria Math" panose="02040503050406030204" pitchFamily="18" charset="0"/>
                                  <a:cs typeface="Times New Roman" pitchFamily="18" charset="0"/>
                                  <a:sym typeface="Wingdings" pitchFamily="2" charset="2"/>
                                </a:rPr>
                                <m:t>𝜑</m:t>
                              </m:r>
                            </m:num>
                            <m:den>
                              <m:sSub>
                                <m:sSubPr>
                                  <m:ctrlPr>
                                    <a:rPr lang="en-US" sz="1400" b="0" i="1" smtClean="0">
                                      <a:latin typeface="Cambria Math" panose="02040503050406030204" pitchFamily="18" charset="0"/>
                                      <a:cs typeface="Times New Roman" pitchFamily="18" charset="0"/>
                                      <a:sym typeface="Wingdings" pitchFamily="2" charset="2"/>
                                    </a:rPr>
                                  </m:ctrlPr>
                                </m:sSubPr>
                                <m:e>
                                  <m:r>
                                    <a:rPr lang="en-US" sz="1400" b="0" i="1" smtClean="0">
                                      <a:latin typeface="Cambria Math" panose="02040503050406030204" pitchFamily="18" charset="0"/>
                                      <a:ea typeface="Cambria Math" panose="02040503050406030204" pitchFamily="18" charset="0"/>
                                      <a:cs typeface="Times New Roman" pitchFamily="18" charset="0"/>
                                      <a:sym typeface="Wingdings" pitchFamily="2" charset="2"/>
                                    </a:rPr>
                                    <m:t>𝜌</m:t>
                                  </m:r>
                                </m:e>
                                <m:sub>
                                  <m:r>
                                    <a:rPr lang="en-US" sz="1400" b="0" i="1" smtClean="0">
                                      <a:latin typeface="Cambria Math" panose="02040503050406030204" pitchFamily="18" charset="0"/>
                                      <a:cs typeface="Times New Roman" pitchFamily="18" charset="0"/>
                                      <a:sym typeface="Wingdings" pitchFamily="2" charset="2"/>
                                    </a:rPr>
                                    <m:t>𝑝</m:t>
                                  </m:r>
                                </m:sub>
                              </m:sSub>
                            </m:den>
                          </m:f>
                          <m:r>
                            <a:rPr lang="en-US" sz="1400" b="0" i="1" smtClean="0">
                              <a:latin typeface="Cambria Math" panose="02040503050406030204" pitchFamily="18" charset="0"/>
                              <a:cs typeface="Times New Roman" pitchFamily="18" charset="0"/>
                              <a:sym typeface="Wingdings" pitchFamily="2" charset="2"/>
                            </a:rPr>
                            <m:t>+</m:t>
                          </m:r>
                          <m:f>
                            <m:fPr>
                              <m:ctrlPr>
                                <a:rPr lang="en-US" sz="1400" i="1">
                                  <a:latin typeface="Cambria Math" panose="02040503050406030204" pitchFamily="18" charset="0"/>
                                  <a:cs typeface="Times New Roman" pitchFamily="18" charset="0"/>
                                  <a:sym typeface="Wingdings" pitchFamily="2" charset="2"/>
                                </a:rPr>
                              </m:ctrlPr>
                            </m:fPr>
                            <m:num>
                              <m:r>
                                <a:rPr lang="en-US" sz="1400" i="1">
                                  <a:latin typeface="Cambria Math" panose="02040503050406030204" pitchFamily="18" charset="0"/>
                                  <a:ea typeface="Cambria Math" panose="02040503050406030204" pitchFamily="18" charset="0"/>
                                  <a:cs typeface="Times New Roman" pitchFamily="18" charset="0"/>
                                  <a:sym typeface="Wingdings" pitchFamily="2" charset="2"/>
                                </a:rPr>
                                <m:t>𝜑</m:t>
                              </m:r>
                            </m:num>
                            <m:den>
                              <m:sSub>
                                <m:sSubPr>
                                  <m:ctrlPr>
                                    <a:rPr lang="en-US" sz="1400" i="1">
                                      <a:latin typeface="Cambria Math" panose="02040503050406030204" pitchFamily="18" charset="0"/>
                                      <a:cs typeface="Times New Roman" pitchFamily="18" charset="0"/>
                                      <a:sym typeface="Wingdings" pitchFamily="2" charset="2"/>
                                    </a:rPr>
                                  </m:ctrlPr>
                                </m:sSubPr>
                                <m:e>
                                  <m:r>
                                    <a:rPr lang="en-US" sz="1400" i="1">
                                      <a:latin typeface="Cambria Math" panose="02040503050406030204" pitchFamily="18" charset="0"/>
                                      <a:ea typeface="Cambria Math" panose="02040503050406030204" pitchFamily="18" charset="0"/>
                                      <a:cs typeface="Times New Roman" pitchFamily="18" charset="0"/>
                                      <a:sym typeface="Wingdings" pitchFamily="2" charset="2"/>
                                    </a:rPr>
                                    <m:t>𝜌</m:t>
                                  </m:r>
                                </m:e>
                                <m:sub>
                                  <m:r>
                                    <a:rPr lang="en-US" sz="1400" b="0" i="1" smtClean="0">
                                      <a:latin typeface="Cambria Math" panose="02040503050406030204" pitchFamily="18" charset="0"/>
                                      <a:ea typeface="Cambria Math" panose="02040503050406030204" pitchFamily="18" charset="0"/>
                                      <a:cs typeface="Times New Roman" pitchFamily="18" charset="0"/>
                                      <a:sym typeface="Wingdings" pitchFamily="2" charset="2"/>
                                    </a:rPr>
                                    <m:t>𝐹𝑊</m:t>
                                  </m:r>
                                </m:sub>
                              </m:sSub>
                            </m:den>
                          </m:f>
                        </m:e>
                      </m:d>
                      <m:r>
                        <a:rPr lang="en-US" sz="1400" i="1" smtClean="0">
                          <a:latin typeface="Cambria Math" panose="02040503050406030204" pitchFamily="18" charset="0"/>
                          <a:ea typeface="Cambria Math" panose="02040503050406030204" pitchFamily="18" charset="0"/>
                          <a:cs typeface="Times New Roman" pitchFamily="18" charset="0"/>
                          <a:sym typeface="Wingdings" pitchFamily="2" charset="2"/>
                        </a:rPr>
                        <m:t>→</m:t>
                      </m:r>
                    </m:oMath>
                  </m:oMathPara>
                </a14:m>
                <a:endParaRPr lang="en-US" sz="1400" dirty="0"/>
              </a:p>
            </p:txBody>
          </p:sp>
        </mc:Choice>
        <mc:Fallback xmlns="">
          <p:sp>
            <p:nvSpPr>
              <p:cNvPr id="4" name="Rectangle 3"/>
              <p:cNvSpPr>
                <a:spLocks noRot="1" noChangeAspect="1" noMove="1" noResize="1" noEditPoints="1" noAdjustHandles="1" noChangeArrowheads="1" noChangeShapeType="1" noTextEdit="1"/>
              </p:cNvSpPr>
              <p:nvPr/>
            </p:nvSpPr>
            <p:spPr>
              <a:xfrm>
                <a:off x="-14373" y="5603761"/>
                <a:ext cx="7198381" cy="695575"/>
              </a:xfrm>
              <a:prstGeom prst="rect">
                <a:avLst/>
              </a:prstGeom>
              <a:blipFill rotWithShape="0">
                <a:blip r:embed="rId1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6309413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152400"/>
            <a:ext cx="9144000" cy="5632311"/>
          </a:xfrm>
          <a:prstGeom prst="rect">
            <a:avLst/>
          </a:prstGeom>
          <a:noFill/>
        </p:spPr>
        <p:txBody>
          <a:bodyPr wrap="square" rtlCol="0">
            <a:spAutoFit/>
          </a:bodyPr>
          <a:lstStyle/>
          <a:p>
            <a:pPr algn="just"/>
            <a:r>
              <a:rPr lang="en-US" sz="2400" dirty="0" err="1" smtClean="0">
                <a:solidFill>
                  <a:srgbClr val="0000FF"/>
                </a:solidFill>
                <a:latin typeface="Arial" pitchFamily="34" charset="0"/>
                <a:cs typeface="Arial" pitchFamily="34" charset="0"/>
              </a:rPr>
              <a:t>Ví</a:t>
            </a:r>
            <a:r>
              <a:rPr lang="en-US" sz="2400" dirty="0" smtClean="0">
                <a:solidFill>
                  <a:srgbClr val="0000FF"/>
                </a:solidFill>
                <a:latin typeface="Arial" pitchFamily="34" charset="0"/>
                <a:cs typeface="Arial" pitchFamily="34" charset="0"/>
              </a:rPr>
              <a:t> </a:t>
            </a:r>
            <a:r>
              <a:rPr lang="en-US" sz="2400" dirty="0" err="1" smtClean="0">
                <a:solidFill>
                  <a:srgbClr val="0000FF"/>
                </a:solidFill>
                <a:latin typeface="Arial" pitchFamily="34" charset="0"/>
                <a:cs typeface="Arial" pitchFamily="34" charset="0"/>
              </a:rPr>
              <a:t>dụ</a:t>
            </a:r>
            <a:r>
              <a:rPr lang="en-US" sz="2400" dirty="0" smtClean="0">
                <a:solidFill>
                  <a:srgbClr val="0000FF"/>
                </a:solidFill>
                <a:latin typeface="Arial" pitchFamily="34" charset="0"/>
                <a:cs typeface="Arial" pitchFamily="34" charset="0"/>
              </a:rPr>
              <a:t>: </a:t>
            </a:r>
          </a:p>
          <a:p>
            <a:pPr algn="just"/>
            <a:r>
              <a:rPr lang="en-US" sz="2400" dirty="0" smtClean="0">
                <a:solidFill>
                  <a:srgbClr val="0000FF"/>
                </a:solidFill>
                <a:latin typeface="Arial" pitchFamily="34" charset="0"/>
                <a:cs typeface="Arial" pitchFamily="34" charset="0"/>
              </a:rPr>
              <a:t>1. </a:t>
            </a:r>
            <a:r>
              <a:rPr lang="en-US" sz="2400" dirty="0" err="1" smtClean="0">
                <a:solidFill>
                  <a:srgbClr val="0000FF"/>
                </a:solidFill>
                <a:latin typeface="Arial" pitchFamily="34" charset="0"/>
                <a:cs typeface="Arial" pitchFamily="34" charset="0"/>
              </a:rPr>
              <a:t>Xác</a:t>
            </a:r>
            <a:r>
              <a:rPr lang="en-US" sz="2400" dirty="0" smtClean="0">
                <a:solidFill>
                  <a:srgbClr val="0000FF"/>
                </a:solidFill>
                <a:latin typeface="Arial" pitchFamily="34" charset="0"/>
                <a:cs typeface="Arial" pitchFamily="34" charset="0"/>
              </a:rPr>
              <a:t> </a:t>
            </a:r>
            <a:r>
              <a:rPr lang="en-US" sz="2400" dirty="0" err="1" smtClean="0">
                <a:solidFill>
                  <a:srgbClr val="0000FF"/>
                </a:solidFill>
                <a:latin typeface="Arial" pitchFamily="34" charset="0"/>
                <a:cs typeface="Arial" pitchFamily="34" charset="0"/>
              </a:rPr>
              <a:t>định</a:t>
            </a:r>
            <a:r>
              <a:rPr lang="en-US" sz="2400" dirty="0" smtClean="0">
                <a:solidFill>
                  <a:srgbClr val="0000FF"/>
                </a:solidFill>
                <a:latin typeface="Arial" pitchFamily="34" charset="0"/>
                <a:cs typeface="Arial" pitchFamily="34" charset="0"/>
              </a:rPr>
              <a:t> </a:t>
            </a:r>
            <a:r>
              <a:rPr lang="en-US" sz="2400" dirty="0" err="1" smtClean="0">
                <a:solidFill>
                  <a:srgbClr val="0000FF"/>
                </a:solidFill>
                <a:latin typeface="Arial" pitchFamily="34" charset="0"/>
                <a:cs typeface="Arial" pitchFamily="34" charset="0"/>
              </a:rPr>
              <a:t>thể</a:t>
            </a:r>
            <a:r>
              <a:rPr lang="en-US" sz="2400" dirty="0" smtClean="0">
                <a:solidFill>
                  <a:srgbClr val="0000FF"/>
                </a:solidFill>
                <a:latin typeface="Arial" pitchFamily="34" charset="0"/>
                <a:cs typeface="Arial" pitchFamily="34" charset="0"/>
              </a:rPr>
              <a:t> </a:t>
            </a:r>
            <a:r>
              <a:rPr lang="en-US" sz="2400" dirty="0" err="1" smtClean="0">
                <a:solidFill>
                  <a:srgbClr val="0000FF"/>
                </a:solidFill>
                <a:latin typeface="Arial" pitchFamily="34" charset="0"/>
                <a:cs typeface="Arial" pitchFamily="34" charset="0"/>
              </a:rPr>
              <a:t>tích</a:t>
            </a:r>
            <a:r>
              <a:rPr lang="en-US" sz="2400" dirty="0" smtClean="0">
                <a:solidFill>
                  <a:srgbClr val="0000FF"/>
                </a:solidFill>
                <a:latin typeface="Arial" pitchFamily="34" charset="0"/>
                <a:cs typeface="Arial" pitchFamily="34" charset="0"/>
              </a:rPr>
              <a:t> </a:t>
            </a:r>
            <a:r>
              <a:rPr lang="en-US" sz="2400" dirty="0" err="1" smtClean="0">
                <a:solidFill>
                  <a:srgbClr val="0000FF"/>
                </a:solidFill>
                <a:latin typeface="Arial" pitchFamily="34" charset="0"/>
                <a:cs typeface="Arial" pitchFamily="34" charset="0"/>
              </a:rPr>
              <a:t>huyền</a:t>
            </a:r>
            <a:r>
              <a:rPr lang="en-US" sz="2400" dirty="0" smtClean="0">
                <a:solidFill>
                  <a:srgbClr val="0000FF"/>
                </a:solidFill>
                <a:latin typeface="Arial" pitchFamily="34" charset="0"/>
                <a:cs typeface="Arial" pitchFamily="34" charset="0"/>
              </a:rPr>
              <a:t> </a:t>
            </a:r>
            <a:r>
              <a:rPr lang="en-US" sz="2400" dirty="0" err="1" smtClean="0">
                <a:solidFill>
                  <a:srgbClr val="0000FF"/>
                </a:solidFill>
                <a:latin typeface="Arial" pitchFamily="34" charset="0"/>
                <a:cs typeface="Arial" pitchFamily="34" charset="0"/>
              </a:rPr>
              <a:t>phù</a:t>
            </a:r>
            <a:r>
              <a:rPr lang="en-US" sz="2400" dirty="0" smtClean="0">
                <a:solidFill>
                  <a:srgbClr val="0000FF"/>
                </a:solidFill>
                <a:latin typeface="Arial" pitchFamily="34" charset="0"/>
                <a:cs typeface="Arial" pitchFamily="34" charset="0"/>
              </a:rPr>
              <a:t> </a:t>
            </a:r>
            <a:r>
              <a:rPr lang="en-US" sz="2400" dirty="0" err="1" smtClean="0">
                <a:solidFill>
                  <a:srgbClr val="0000FF"/>
                </a:solidFill>
                <a:latin typeface="Arial" pitchFamily="34" charset="0"/>
                <a:cs typeface="Arial" pitchFamily="34" charset="0"/>
              </a:rPr>
              <a:t>đem</a:t>
            </a:r>
            <a:r>
              <a:rPr lang="en-US" sz="2400" dirty="0" smtClean="0">
                <a:solidFill>
                  <a:srgbClr val="0000FF"/>
                </a:solidFill>
                <a:latin typeface="Arial" pitchFamily="34" charset="0"/>
                <a:cs typeface="Arial" pitchFamily="34" charset="0"/>
              </a:rPr>
              <a:t> </a:t>
            </a:r>
            <a:r>
              <a:rPr lang="en-US" sz="2400" dirty="0" err="1" smtClean="0">
                <a:solidFill>
                  <a:srgbClr val="0000FF"/>
                </a:solidFill>
                <a:latin typeface="Arial" pitchFamily="34" charset="0"/>
                <a:cs typeface="Arial" pitchFamily="34" charset="0"/>
              </a:rPr>
              <a:t>lọc</a:t>
            </a:r>
            <a:r>
              <a:rPr lang="en-US" sz="2400" dirty="0" smtClean="0">
                <a:solidFill>
                  <a:srgbClr val="0000FF"/>
                </a:solidFill>
                <a:latin typeface="Arial" pitchFamily="34" charset="0"/>
                <a:cs typeface="Arial" pitchFamily="34" charset="0"/>
              </a:rPr>
              <a:t> </a:t>
            </a:r>
            <a:r>
              <a:rPr lang="en-US" sz="2400" dirty="0" err="1" smtClean="0">
                <a:solidFill>
                  <a:srgbClr val="0000FF"/>
                </a:solidFill>
                <a:latin typeface="Arial" pitchFamily="34" charset="0"/>
                <a:cs typeface="Arial" pitchFamily="34" charset="0"/>
              </a:rPr>
              <a:t>khi</a:t>
            </a:r>
            <a:r>
              <a:rPr lang="en-US" sz="2400" dirty="0" smtClean="0">
                <a:solidFill>
                  <a:srgbClr val="0000FF"/>
                </a:solidFill>
                <a:latin typeface="Arial" pitchFamily="34" charset="0"/>
                <a:cs typeface="Arial" pitchFamily="34" charset="0"/>
              </a:rPr>
              <a:t> </a:t>
            </a:r>
            <a:r>
              <a:rPr lang="en-US" sz="2400" dirty="0" err="1" smtClean="0">
                <a:solidFill>
                  <a:srgbClr val="0000FF"/>
                </a:solidFill>
                <a:latin typeface="Arial" pitchFamily="34" charset="0"/>
                <a:cs typeface="Arial" pitchFamily="34" charset="0"/>
              </a:rPr>
              <a:t>lượng</a:t>
            </a:r>
            <a:r>
              <a:rPr lang="en-US" sz="2400" dirty="0" smtClean="0">
                <a:solidFill>
                  <a:srgbClr val="0000FF"/>
                </a:solidFill>
                <a:latin typeface="Arial" pitchFamily="34" charset="0"/>
                <a:cs typeface="Arial" pitchFamily="34" charset="0"/>
              </a:rPr>
              <a:t> </a:t>
            </a:r>
            <a:r>
              <a:rPr lang="en-US" sz="2400" dirty="0" err="1" smtClean="0">
                <a:solidFill>
                  <a:srgbClr val="0000FF"/>
                </a:solidFill>
                <a:latin typeface="Arial" pitchFamily="34" charset="0"/>
                <a:cs typeface="Arial" pitchFamily="34" charset="0"/>
              </a:rPr>
              <a:t>nước</a:t>
            </a:r>
            <a:r>
              <a:rPr lang="en-US" sz="2400" dirty="0" smtClean="0">
                <a:solidFill>
                  <a:srgbClr val="0000FF"/>
                </a:solidFill>
                <a:latin typeface="Arial" pitchFamily="34" charset="0"/>
                <a:cs typeface="Arial" pitchFamily="34" charset="0"/>
              </a:rPr>
              <a:t> </a:t>
            </a:r>
            <a:r>
              <a:rPr lang="en-US" sz="2400" dirty="0" err="1" smtClean="0">
                <a:solidFill>
                  <a:srgbClr val="0000FF"/>
                </a:solidFill>
                <a:latin typeface="Arial" pitchFamily="34" charset="0"/>
                <a:cs typeface="Arial" pitchFamily="34" charset="0"/>
              </a:rPr>
              <a:t>lọc</a:t>
            </a:r>
            <a:r>
              <a:rPr lang="en-US" sz="2400" dirty="0" smtClean="0">
                <a:solidFill>
                  <a:srgbClr val="0000FF"/>
                </a:solidFill>
                <a:latin typeface="Arial" pitchFamily="34" charset="0"/>
                <a:cs typeface="Arial" pitchFamily="34" charset="0"/>
              </a:rPr>
              <a:t> </a:t>
            </a:r>
            <a:r>
              <a:rPr lang="en-US" sz="2400" dirty="0" err="1" smtClean="0">
                <a:solidFill>
                  <a:srgbClr val="0000FF"/>
                </a:solidFill>
                <a:latin typeface="Arial" pitchFamily="34" charset="0"/>
                <a:cs typeface="Arial" pitchFamily="34" charset="0"/>
              </a:rPr>
              <a:t>thu</a:t>
            </a:r>
            <a:r>
              <a:rPr lang="en-US" sz="2400" dirty="0" smtClean="0">
                <a:solidFill>
                  <a:srgbClr val="0000FF"/>
                </a:solidFill>
                <a:latin typeface="Arial" pitchFamily="34" charset="0"/>
                <a:cs typeface="Arial" pitchFamily="34" charset="0"/>
              </a:rPr>
              <a:t> </a:t>
            </a:r>
            <a:r>
              <a:rPr lang="en-US" sz="2400" dirty="0" err="1" smtClean="0">
                <a:solidFill>
                  <a:srgbClr val="0000FF"/>
                </a:solidFill>
                <a:latin typeface="Arial" pitchFamily="34" charset="0"/>
                <a:cs typeface="Arial" pitchFamily="34" charset="0"/>
              </a:rPr>
              <a:t>được</a:t>
            </a:r>
            <a:r>
              <a:rPr lang="en-US" sz="2400" dirty="0" smtClean="0">
                <a:solidFill>
                  <a:srgbClr val="0000FF"/>
                </a:solidFill>
                <a:latin typeface="Arial" pitchFamily="34" charset="0"/>
                <a:cs typeface="Arial" pitchFamily="34" charset="0"/>
              </a:rPr>
              <a:t> </a:t>
            </a:r>
            <a:r>
              <a:rPr lang="en-US" sz="2400" dirty="0" err="1" smtClean="0">
                <a:solidFill>
                  <a:srgbClr val="0000FF"/>
                </a:solidFill>
                <a:latin typeface="Arial" pitchFamily="34" charset="0"/>
                <a:cs typeface="Arial" pitchFamily="34" charset="0"/>
              </a:rPr>
              <a:t>là</a:t>
            </a:r>
            <a:r>
              <a:rPr lang="en-US" sz="2400" dirty="0" smtClean="0">
                <a:solidFill>
                  <a:srgbClr val="0000FF"/>
                </a:solidFill>
                <a:latin typeface="Arial" pitchFamily="34" charset="0"/>
                <a:cs typeface="Arial" pitchFamily="34" charset="0"/>
              </a:rPr>
              <a:t> 10 m</a:t>
            </a:r>
            <a:r>
              <a:rPr lang="en-US" sz="2400" baseline="30000" dirty="0" smtClean="0">
                <a:solidFill>
                  <a:srgbClr val="0000FF"/>
                </a:solidFill>
                <a:latin typeface="Arial" pitchFamily="34" charset="0"/>
                <a:cs typeface="Arial" pitchFamily="34" charset="0"/>
              </a:rPr>
              <a:t>3</a:t>
            </a:r>
            <a:r>
              <a:rPr lang="en-US" sz="2400" dirty="0" smtClean="0">
                <a:solidFill>
                  <a:srgbClr val="0000FF"/>
                </a:solidFill>
                <a:latin typeface="Arial" pitchFamily="34" charset="0"/>
                <a:cs typeface="Arial" pitchFamily="34" charset="0"/>
              </a:rPr>
              <a:t> </a:t>
            </a:r>
            <a:r>
              <a:rPr lang="en-US" sz="2400" dirty="0" err="1" smtClean="0">
                <a:solidFill>
                  <a:srgbClr val="0000FF"/>
                </a:solidFill>
                <a:latin typeface="Arial" pitchFamily="34" charset="0"/>
                <a:cs typeface="Arial" pitchFamily="34" charset="0"/>
              </a:rPr>
              <a:t>và</a:t>
            </a:r>
            <a:r>
              <a:rPr lang="en-US" sz="2400" dirty="0" smtClean="0">
                <a:solidFill>
                  <a:srgbClr val="0000FF"/>
                </a:solidFill>
                <a:latin typeface="Arial" pitchFamily="34" charset="0"/>
                <a:cs typeface="Arial" pitchFamily="34" charset="0"/>
              </a:rPr>
              <a:t> </a:t>
            </a:r>
            <a:r>
              <a:rPr lang="en-US" sz="2400" dirty="0" err="1" smtClean="0">
                <a:solidFill>
                  <a:srgbClr val="0000FF"/>
                </a:solidFill>
                <a:latin typeface="Arial" pitchFamily="34" charset="0"/>
                <a:cs typeface="Arial" pitchFamily="34" charset="0"/>
              </a:rPr>
              <a:t>tỉ</a:t>
            </a:r>
            <a:r>
              <a:rPr lang="en-US" sz="2400" dirty="0" smtClean="0">
                <a:solidFill>
                  <a:srgbClr val="0000FF"/>
                </a:solidFill>
                <a:latin typeface="Arial" pitchFamily="34" charset="0"/>
                <a:cs typeface="Arial" pitchFamily="34" charset="0"/>
              </a:rPr>
              <a:t> </a:t>
            </a:r>
            <a:r>
              <a:rPr lang="en-US" sz="2400" dirty="0" err="1" smtClean="0">
                <a:solidFill>
                  <a:srgbClr val="0000FF"/>
                </a:solidFill>
                <a:latin typeface="Arial" pitchFamily="34" charset="0"/>
                <a:cs typeface="Arial" pitchFamily="34" charset="0"/>
              </a:rPr>
              <a:t>số</a:t>
            </a:r>
            <a:r>
              <a:rPr lang="en-US" sz="2400" dirty="0" smtClean="0">
                <a:solidFill>
                  <a:srgbClr val="0000FF"/>
                </a:solidFill>
                <a:latin typeface="Arial" pitchFamily="34" charset="0"/>
                <a:cs typeface="Arial" pitchFamily="34" charset="0"/>
              </a:rPr>
              <a:t> </a:t>
            </a:r>
            <a:r>
              <a:rPr lang="en-US" sz="2400" dirty="0" err="1" smtClean="0">
                <a:solidFill>
                  <a:srgbClr val="0000FF"/>
                </a:solidFill>
                <a:latin typeface="Arial" pitchFamily="34" charset="0"/>
                <a:cs typeface="Arial" pitchFamily="34" charset="0"/>
              </a:rPr>
              <a:t>giữa</a:t>
            </a:r>
            <a:r>
              <a:rPr lang="en-US" sz="2400" dirty="0" smtClean="0">
                <a:solidFill>
                  <a:srgbClr val="0000FF"/>
                </a:solidFill>
                <a:latin typeface="Arial" pitchFamily="34" charset="0"/>
                <a:cs typeface="Arial" pitchFamily="34" charset="0"/>
              </a:rPr>
              <a:t> </a:t>
            </a:r>
            <a:r>
              <a:rPr lang="en-US" sz="2400" dirty="0" err="1" smtClean="0">
                <a:solidFill>
                  <a:srgbClr val="0000FF"/>
                </a:solidFill>
                <a:latin typeface="Arial" pitchFamily="34" charset="0"/>
                <a:cs typeface="Arial" pitchFamily="34" charset="0"/>
              </a:rPr>
              <a:t>bã</a:t>
            </a:r>
            <a:r>
              <a:rPr lang="en-US" sz="2400" dirty="0" smtClean="0">
                <a:solidFill>
                  <a:srgbClr val="0000FF"/>
                </a:solidFill>
                <a:latin typeface="Arial" pitchFamily="34" charset="0"/>
                <a:cs typeface="Arial" pitchFamily="34" charset="0"/>
              </a:rPr>
              <a:t> </a:t>
            </a:r>
            <a:r>
              <a:rPr lang="en-US" sz="2400" dirty="0" err="1" smtClean="0">
                <a:solidFill>
                  <a:srgbClr val="0000FF"/>
                </a:solidFill>
                <a:latin typeface="Arial" pitchFamily="34" charset="0"/>
                <a:cs typeface="Arial" pitchFamily="34" charset="0"/>
              </a:rPr>
              <a:t>ẩm</a:t>
            </a:r>
            <a:r>
              <a:rPr lang="en-US" sz="2400" dirty="0" smtClean="0">
                <a:solidFill>
                  <a:srgbClr val="0000FF"/>
                </a:solidFill>
                <a:latin typeface="Arial" pitchFamily="34" charset="0"/>
                <a:cs typeface="Arial" pitchFamily="34" charset="0"/>
              </a:rPr>
              <a:t> </a:t>
            </a:r>
            <a:r>
              <a:rPr lang="en-US" sz="2400" dirty="0" err="1" smtClean="0">
                <a:solidFill>
                  <a:srgbClr val="0000FF"/>
                </a:solidFill>
                <a:latin typeface="Arial" pitchFamily="34" charset="0"/>
                <a:cs typeface="Arial" pitchFamily="34" charset="0"/>
              </a:rPr>
              <a:t>và</a:t>
            </a:r>
            <a:r>
              <a:rPr lang="en-US" sz="2400" dirty="0" smtClean="0">
                <a:solidFill>
                  <a:srgbClr val="0000FF"/>
                </a:solidFill>
                <a:latin typeface="Arial" pitchFamily="34" charset="0"/>
                <a:cs typeface="Arial" pitchFamily="34" charset="0"/>
              </a:rPr>
              <a:t> </a:t>
            </a:r>
            <a:r>
              <a:rPr lang="en-US" sz="2400" dirty="0" err="1" smtClean="0">
                <a:solidFill>
                  <a:srgbClr val="0000FF"/>
                </a:solidFill>
                <a:latin typeface="Arial" pitchFamily="34" charset="0"/>
                <a:cs typeface="Arial" pitchFamily="34" charset="0"/>
              </a:rPr>
              <a:t>nước</a:t>
            </a:r>
            <a:r>
              <a:rPr lang="en-US" sz="2400" dirty="0" smtClean="0">
                <a:solidFill>
                  <a:srgbClr val="0000FF"/>
                </a:solidFill>
                <a:latin typeface="Arial" pitchFamily="34" charset="0"/>
                <a:cs typeface="Arial" pitchFamily="34" charset="0"/>
              </a:rPr>
              <a:t> </a:t>
            </a:r>
            <a:r>
              <a:rPr lang="en-US" sz="2400" dirty="0" err="1" smtClean="0">
                <a:solidFill>
                  <a:srgbClr val="0000FF"/>
                </a:solidFill>
                <a:latin typeface="Arial" pitchFamily="34" charset="0"/>
                <a:cs typeface="Arial" pitchFamily="34" charset="0"/>
              </a:rPr>
              <a:t>lọc</a:t>
            </a:r>
            <a:r>
              <a:rPr lang="en-US" sz="2400" dirty="0" smtClean="0">
                <a:solidFill>
                  <a:srgbClr val="0000FF"/>
                </a:solidFill>
                <a:latin typeface="Arial" pitchFamily="34" charset="0"/>
                <a:cs typeface="Arial" pitchFamily="34" charset="0"/>
              </a:rPr>
              <a:t> </a:t>
            </a:r>
            <a:r>
              <a:rPr lang="en-US" sz="2400" dirty="0" err="1" smtClean="0">
                <a:solidFill>
                  <a:srgbClr val="0000FF"/>
                </a:solidFill>
                <a:latin typeface="Arial" pitchFamily="34" charset="0"/>
                <a:cs typeface="Arial" pitchFamily="34" charset="0"/>
              </a:rPr>
              <a:t>thu</a:t>
            </a:r>
            <a:r>
              <a:rPr lang="en-US" sz="2400" dirty="0" smtClean="0">
                <a:solidFill>
                  <a:srgbClr val="0000FF"/>
                </a:solidFill>
                <a:latin typeface="Arial" pitchFamily="34" charset="0"/>
                <a:cs typeface="Arial" pitchFamily="34" charset="0"/>
              </a:rPr>
              <a:t> </a:t>
            </a:r>
            <a:r>
              <a:rPr lang="en-US" sz="2400" dirty="0" err="1" smtClean="0">
                <a:solidFill>
                  <a:srgbClr val="0000FF"/>
                </a:solidFill>
                <a:latin typeface="Arial" pitchFamily="34" charset="0"/>
                <a:cs typeface="Arial" pitchFamily="34" charset="0"/>
              </a:rPr>
              <a:t>được</a:t>
            </a:r>
            <a:r>
              <a:rPr lang="en-US" sz="2400" dirty="0" smtClean="0">
                <a:solidFill>
                  <a:srgbClr val="0000FF"/>
                </a:solidFill>
                <a:latin typeface="Arial" pitchFamily="34" charset="0"/>
                <a:cs typeface="Arial" pitchFamily="34" charset="0"/>
              </a:rPr>
              <a:t> </a:t>
            </a:r>
            <a:r>
              <a:rPr lang="en-US" sz="2400" dirty="0" err="1" smtClean="0">
                <a:solidFill>
                  <a:srgbClr val="0000FF"/>
                </a:solidFill>
                <a:latin typeface="Arial" pitchFamily="34" charset="0"/>
                <a:cs typeface="Arial" pitchFamily="34" charset="0"/>
              </a:rPr>
              <a:t>là</a:t>
            </a:r>
            <a:r>
              <a:rPr lang="en-US" sz="2400" dirty="0" smtClean="0">
                <a:solidFill>
                  <a:srgbClr val="0000FF"/>
                </a:solidFill>
                <a:latin typeface="Arial" pitchFamily="34" charset="0"/>
                <a:cs typeface="Arial" pitchFamily="34" charset="0"/>
              </a:rPr>
              <a:t> 0,5. </a:t>
            </a:r>
            <a:r>
              <a:rPr lang="en-US" sz="2400" dirty="0" err="1" smtClean="0">
                <a:solidFill>
                  <a:srgbClr val="0000FF"/>
                </a:solidFill>
                <a:latin typeface="Arial" pitchFamily="34" charset="0"/>
                <a:cs typeface="Arial" pitchFamily="34" charset="0"/>
              </a:rPr>
              <a:t>Đáp</a:t>
            </a:r>
            <a:r>
              <a:rPr lang="en-US" sz="2400" dirty="0" smtClean="0">
                <a:solidFill>
                  <a:srgbClr val="0000FF"/>
                </a:solidFill>
                <a:latin typeface="Arial" pitchFamily="34" charset="0"/>
                <a:cs typeface="Arial" pitchFamily="34" charset="0"/>
              </a:rPr>
              <a:t> </a:t>
            </a:r>
            <a:r>
              <a:rPr lang="en-US" sz="2400" dirty="0" err="1" smtClean="0">
                <a:solidFill>
                  <a:srgbClr val="0000FF"/>
                </a:solidFill>
                <a:latin typeface="Arial" pitchFamily="34" charset="0"/>
                <a:cs typeface="Arial" pitchFamily="34" charset="0"/>
              </a:rPr>
              <a:t>số</a:t>
            </a:r>
            <a:r>
              <a:rPr lang="en-US" sz="2400" dirty="0" smtClean="0">
                <a:solidFill>
                  <a:srgbClr val="0000FF"/>
                </a:solidFill>
                <a:latin typeface="Arial" pitchFamily="34" charset="0"/>
                <a:cs typeface="Arial" pitchFamily="34" charset="0"/>
              </a:rPr>
              <a:t>: 15 m</a:t>
            </a:r>
            <a:r>
              <a:rPr lang="en-US" sz="2400" baseline="30000" dirty="0" smtClean="0">
                <a:solidFill>
                  <a:srgbClr val="0000FF"/>
                </a:solidFill>
                <a:latin typeface="Arial" pitchFamily="34" charset="0"/>
                <a:cs typeface="Arial" pitchFamily="34" charset="0"/>
              </a:rPr>
              <a:t>3</a:t>
            </a:r>
          </a:p>
          <a:p>
            <a:pPr algn="just"/>
            <a:r>
              <a:rPr lang="en-US" sz="2400" dirty="0" smtClean="0">
                <a:solidFill>
                  <a:srgbClr val="0000FF"/>
                </a:solidFill>
                <a:latin typeface="Arial" pitchFamily="34" charset="0"/>
                <a:cs typeface="Arial" pitchFamily="34" charset="0"/>
              </a:rPr>
              <a:t>2. </a:t>
            </a:r>
            <a:r>
              <a:rPr lang="en-US" sz="2400" dirty="0" err="1" smtClean="0">
                <a:solidFill>
                  <a:srgbClr val="0000FF"/>
                </a:solidFill>
                <a:latin typeface="Arial" pitchFamily="34" charset="0"/>
                <a:cs typeface="Arial" pitchFamily="34" charset="0"/>
              </a:rPr>
              <a:t>Xác</a:t>
            </a:r>
            <a:r>
              <a:rPr lang="en-US" sz="2400" dirty="0" smtClean="0">
                <a:solidFill>
                  <a:srgbClr val="0000FF"/>
                </a:solidFill>
                <a:latin typeface="Arial" pitchFamily="34" charset="0"/>
                <a:cs typeface="Arial" pitchFamily="34" charset="0"/>
              </a:rPr>
              <a:t> </a:t>
            </a:r>
            <a:r>
              <a:rPr lang="en-US" sz="2400" dirty="0" err="1" smtClean="0">
                <a:solidFill>
                  <a:srgbClr val="0000FF"/>
                </a:solidFill>
                <a:latin typeface="Arial" pitchFamily="34" charset="0"/>
                <a:cs typeface="Arial" pitchFamily="34" charset="0"/>
              </a:rPr>
              <a:t>định</a:t>
            </a:r>
            <a:r>
              <a:rPr lang="en-US" sz="2400" dirty="0" smtClean="0">
                <a:solidFill>
                  <a:srgbClr val="0000FF"/>
                </a:solidFill>
                <a:latin typeface="Arial" pitchFamily="34" charset="0"/>
                <a:cs typeface="Arial" pitchFamily="34" charset="0"/>
              </a:rPr>
              <a:t> </a:t>
            </a:r>
            <a:r>
              <a:rPr lang="en-US" sz="2400" dirty="0" err="1" smtClean="0">
                <a:solidFill>
                  <a:srgbClr val="0000FF"/>
                </a:solidFill>
                <a:latin typeface="Arial" pitchFamily="34" charset="0"/>
                <a:cs typeface="Arial" pitchFamily="34" charset="0"/>
              </a:rPr>
              <a:t>thể</a:t>
            </a:r>
            <a:r>
              <a:rPr lang="en-US" sz="2400" dirty="0" smtClean="0">
                <a:solidFill>
                  <a:srgbClr val="0000FF"/>
                </a:solidFill>
                <a:latin typeface="Arial" pitchFamily="34" charset="0"/>
                <a:cs typeface="Arial" pitchFamily="34" charset="0"/>
              </a:rPr>
              <a:t> </a:t>
            </a:r>
            <a:r>
              <a:rPr lang="en-US" sz="2400" dirty="0" err="1" smtClean="0">
                <a:solidFill>
                  <a:srgbClr val="0000FF"/>
                </a:solidFill>
                <a:latin typeface="Arial" pitchFamily="34" charset="0"/>
                <a:cs typeface="Arial" pitchFamily="34" charset="0"/>
              </a:rPr>
              <a:t>tích</a:t>
            </a:r>
            <a:r>
              <a:rPr lang="en-US" sz="2400" dirty="0" smtClean="0">
                <a:solidFill>
                  <a:srgbClr val="0000FF"/>
                </a:solidFill>
                <a:latin typeface="Arial" pitchFamily="34" charset="0"/>
                <a:cs typeface="Arial" pitchFamily="34" charset="0"/>
              </a:rPr>
              <a:t> </a:t>
            </a:r>
            <a:r>
              <a:rPr lang="en-US" sz="2400" dirty="0" err="1" smtClean="0">
                <a:solidFill>
                  <a:srgbClr val="0000FF"/>
                </a:solidFill>
                <a:latin typeface="Arial" pitchFamily="34" charset="0"/>
                <a:cs typeface="Arial" pitchFamily="34" charset="0"/>
              </a:rPr>
              <a:t>nước</a:t>
            </a:r>
            <a:r>
              <a:rPr lang="en-US" sz="2400" dirty="0" smtClean="0">
                <a:solidFill>
                  <a:srgbClr val="0000FF"/>
                </a:solidFill>
                <a:latin typeface="Arial" pitchFamily="34" charset="0"/>
                <a:cs typeface="Arial" pitchFamily="34" charset="0"/>
              </a:rPr>
              <a:t> </a:t>
            </a:r>
            <a:r>
              <a:rPr lang="en-US" sz="2400" dirty="0" err="1" smtClean="0">
                <a:solidFill>
                  <a:srgbClr val="0000FF"/>
                </a:solidFill>
                <a:latin typeface="Arial" pitchFamily="34" charset="0"/>
                <a:cs typeface="Arial" pitchFamily="34" charset="0"/>
              </a:rPr>
              <a:t>lọc</a:t>
            </a:r>
            <a:r>
              <a:rPr lang="en-US" sz="2400" dirty="0" smtClean="0">
                <a:solidFill>
                  <a:srgbClr val="0000FF"/>
                </a:solidFill>
                <a:latin typeface="Arial" pitchFamily="34" charset="0"/>
                <a:cs typeface="Arial" pitchFamily="34" charset="0"/>
              </a:rPr>
              <a:t> </a:t>
            </a:r>
            <a:r>
              <a:rPr lang="en-US" sz="2400" dirty="0" err="1" smtClean="0">
                <a:solidFill>
                  <a:srgbClr val="0000FF"/>
                </a:solidFill>
                <a:latin typeface="Arial" pitchFamily="34" charset="0"/>
                <a:cs typeface="Arial" pitchFamily="34" charset="0"/>
              </a:rPr>
              <a:t>và</a:t>
            </a:r>
            <a:r>
              <a:rPr lang="en-US" sz="2400" dirty="0" smtClean="0">
                <a:solidFill>
                  <a:srgbClr val="0000FF"/>
                </a:solidFill>
                <a:latin typeface="Arial" pitchFamily="34" charset="0"/>
                <a:cs typeface="Arial" pitchFamily="34" charset="0"/>
              </a:rPr>
              <a:t> </a:t>
            </a:r>
            <a:r>
              <a:rPr lang="en-US" sz="2400" dirty="0" err="1" smtClean="0">
                <a:solidFill>
                  <a:srgbClr val="0000FF"/>
                </a:solidFill>
                <a:latin typeface="Arial" pitchFamily="34" charset="0"/>
                <a:cs typeface="Arial" pitchFamily="34" charset="0"/>
              </a:rPr>
              <a:t>bã</a:t>
            </a:r>
            <a:r>
              <a:rPr lang="en-US" sz="2400" dirty="0" smtClean="0">
                <a:solidFill>
                  <a:srgbClr val="0000FF"/>
                </a:solidFill>
                <a:latin typeface="Arial" pitchFamily="34" charset="0"/>
                <a:cs typeface="Arial" pitchFamily="34" charset="0"/>
              </a:rPr>
              <a:t> </a:t>
            </a:r>
            <a:r>
              <a:rPr lang="en-US" sz="2400" dirty="0" err="1" smtClean="0">
                <a:solidFill>
                  <a:srgbClr val="0000FF"/>
                </a:solidFill>
                <a:latin typeface="Arial" pitchFamily="34" charset="0"/>
                <a:cs typeface="Arial" pitchFamily="34" charset="0"/>
              </a:rPr>
              <a:t>lọc</a:t>
            </a:r>
            <a:r>
              <a:rPr lang="en-US" sz="2400" dirty="0" smtClean="0">
                <a:solidFill>
                  <a:srgbClr val="0000FF"/>
                </a:solidFill>
                <a:latin typeface="Arial" pitchFamily="34" charset="0"/>
                <a:cs typeface="Arial" pitchFamily="34" charset="0"/>
              </a:rPr>
              <a:t> </a:t>
            </a:r>
            <a:r>
              <a:rPr lang="en-US" sz="2400" dirty="0" err="1" smtClean="0">
                <a:solidFill>
                  <a:srgbClr val="0000FF"/>
                </a:solidFill>
                <a:latin typeface="Arial" pitchFamily="34" charset="0"/>
                <a:cs typeface="Arial" pitchFamily="34" charset="0"/>
              </a:rPr>
              <a:t>thu</a:t>
            </a:r>
            <a:r>
              <a:rPr lang="en-US" sz="2400" dirty="0" smtClean="0">
                <a:solidFill>
                  <a:srgbClr val="0000FF"/>
                </a:solidFill>
                <a:latin typeface="Arial" pitchFamily="34" charset="0"/>
                <a:cs typeface="Arial" pitchFamily="34" charset="0"/>
              </a:rPr>
              <a:t> </a:t>
            </a:r>
            <a:r>
              <a:rPr lang="en-US" sz="2400" dirty="0" err="1" smtClean="0">
                <a:solidFill>
                  <a:srgbClr val="0000FF"/>
                </a:solidFill>
                <a:latin typeface="Arial" pitchFamily="34" charset="0"/>
                <a:cs typeface="Arial" pitchFamily="34" charset="0"/>
              </a:rPr>
              <a:t>được</a:t>
            </a:r>
            <a:r>
              <a:rPr lang="en-US" sz="2400" dirty="0" smtClean="0">
                <a:solidFill>
                  <a:srgbClr val="0000FF"/>
                </a:solidFill>
                <a:latin typeface="Arial" pitchFamily="34" charset="0"/>
                <a:cs typeface="Arial" pitchFamily="34" charset="0"/>
              </a:rPr>
              <a:t> </a:t>
            </a:r>
            <a:r>
              <a:rPr lang="en-US" sz="2400" dirty="0" err="1" smtClean="0">
                <a:solidFill>
                  <a:srgbClr val="0000FF"/>
                </a:solidFill>
                <a:latin typeface="Arial" pitchFamily="34" charset="0"/>
                <a:cs typeface="Arial" pitchFamily="34" charset="0"/>
              </a:rPr>
              <a:t>khi</a:t>
            </a:r>
            <a:r>
              <a:rPr lang="en-US" sz="2400" dirty="0" smtClean="0">
                <a:solidFill>
                  <a:srgbClr val="0000FF"/>
                </a:solidFill>
                <a:latin typeface="Arial" pitchFamily="34" charset="0"/>
                <a:cs typeface="Arial" pitchFamily="34" charset="0"/>
              </a:rPr>
              <a:t> </a:t>
            </a:r>
            <a:r>
              <a:rPr lang="en-US" sz="2400" dirty="0" err="1" smtClean="0">
                <a:solidFill>
                  <a:srgbClr val="0000FF"/>
                </a:solidFill>
                <a:latin typeface="Arial" pitchFamily="34" charset="0"/>
                <a:cs typeface="Arial" pitchFamily="34" charset="0"/>
              </a:rPr>
              <a:t>đem</a:t>
            </a:r>
            <a:r>
              <a:rPr lang="en-US" sz="2400" dirty="0" smtClean="0">
                <a:solidFill>
                  <a:srgbClr val="0000FF"/>
                </a:solidFill>
                <a:latin typeface="Arial" pitchFamily="34" charset="0"/>
                <a:cs typeface="Arial" pitchFamily="34" charset="0"/>
              </a:rPr>
              <a:t> </a:t>
            </a:r>
            <a:r>
              <a:rPr lang="en-US" sz="2400" dirty="0" err="1" smtClean="0">
                <a:solidFill>
                  <a:srgbClr val="0000FF"/>
                </a:solidFill>
                <a:latin typeface="Arial" pitchFamily="34" charset="0"/>
                <a:cs typeface="Arial" pitchFamily="34" charset="0"/>
              </a:rPr>
              <a:t>lọc</a:t>
            </a:r>
            <a:r>
              <a:rPr lang="en-US" sz="2400" dirty="0" smtClean="0">
                <a:solidFill>
                  <a:srgbClr val="0000FF"/>
                </a:solidFill>
                <a:latin typeface="Arial" pitchFamily="34" charset="0"/>
                <a:cs typeface="Arial" pitchFamily="34" charset="0"/>
              </a:rPr>
              <a:t> 20 m</a:t>
            </a:r>
            <a:r>
              <a:rPr lang="en-US" sz="2400" baseline="30000" dirty="0" smtClean="0">
                <a:solidFill>
                  <a:srgbClr val="0000FF"/>
                </a:solidFill>
                <a:latin typeface="Arial" pitchFamily="34" charset="0"/>
                <a:cs typeface="Arial" pitchFamily="34" charset="0"/>
              </a:rPr>
              <a:t>3</a:t>
            </a:r>
            <a:r>
              <a:rPr lang="en-US" sz="2400" dirty="0" smtClean="0">
                <a:solidFill>
                  <a:srgbClr val="0000FF"/>
                </a:solidFill>
                <a:latin typeface="Arial" pitchFamily="34" charset="0"/>
                <a:cs typeface="Arial" pitchFamily="34" charset="0"/>
              </a:rPr>
              <a:t> </a:t>
            </a:r>
            <a:r>
              <a:rPr lang="en-US" sz="2400" dirty="0" err="1" smtClean="0">
                <a:solidFill>
                  <a:srgbClr val="0000FF"/>
                </a:solidFill>
                <a:latin typeface="Arial" pitchFamily="34" charset="0"/>
                <a:cs typeface="Arial" pitchFamily="34" charset="0"/>
              </a:rPr>
              <a:t>huyền</a:t>
            </a:r>
            <a:r>
              <a:rPr lang="en-US" sz="2400" dirty="0" smtClean="0">
                <a:solidFill>
                  <a:srgbClr val="0000FF"/>
                </a:solidFill>
                <a:latin typeface="Arial" pitchFamily="34" charset="0"/>
                <a:cs typeface="Arial" pitchFamily="34" charset="0"/>
              </a:rPr>
              <a:t> </a:t>
            </a:r>
            <a:r>
              <a:rPr lang="en-US" sz="2400" dirty="0" err="1" smtClean="0">
                <a:solidFill>
                  <a:srgbClr val="0000FF"/>
                </a:solidFill>
                <a:latin typeface="Arial" pitchFamily="34" charset="0"/>
                <a:cs typeface="Arial" pitchFamily="34" charset="0"/>
              </a:rPr>
              <a:t>phù</a:t>
            </a:r>
            <a:r>
              <a:rPr lang="en-US" sz="2400" dirty="0" smtClean="0">
                <a:solidFill>
                  <a:srgbClr val="0000FF"/>
                </a:solidFill>
                <a:latin typeface="Arial" pitchFamily="34" charset="0"/>
                <a:cs typeface="Arial" pitchFamily="34" charset="0"/>
              </a:rPr>
              <a:t> </a:t>
            </a:r>
            <a:r>
              <a:rPr lang="en-US" sz="2400" dirty="0" err="1" smtClean="0">
                <a:solidFill>
                  <a:srgbClr val="0000FF"/>
                </a:solidFill>
                <a:latin typeface="Arial" pitchFamily="34" charset="0"/>
                <a:cs typeface="Arial" pitchFamily="34" charset="0"/>
              </a:rPr>
              <a:t>và</a:t>
            </a:r>
            <a:r>
              <a:rPr lang="en-US" sz="2400" dirty="0" smtClean="0">
                <a:solidFill>
                  <a:srgbClr val="0000FF"/>
                </a:solidFill>
                <a:latin typeface="Arial" pitchFamily="34" charset="0"/>
                <a:cs typeface="Arial" pitchFamily="34" charset="0"/>
              </a:rPr>
              <a:t> </a:t>
            </a:r>
            <a:r>
              <a:rPr lang="en-US" sz="2400" dirty="0" err="1" smtClean="0">
                <a:solidFill>
                  <a:srgbClr val="0000FF"/>
                </a:solidFill>
                <a:latin typeface="Arial" pitchFamily="34" charset="0"/>
                <a:cs typeface="Arial" pitchFamily="34" charset="0"/>
              </a:rPr>
              <a:t>tỉ</a:t>
            </a:r>
            <a:r>
              <a:rPr lang="en-US" sz="2400" dirty="0" smtClean="0">
                <a:solidFill>
                  <a:srgbClr val="0000FF"/>
                </a:solidFill>
                <a:latin typeface="Arial" pitchFamily="34" charset="0"/>
                <a:cs typeface="Arial" pitchFamily="34" charset="0"/>
              </a:rPr>
              <a:t> </a:t>
            </a:r>
            <a:r>
              <a:rPr lang="en-US" sz="2400" dirty="0" err="1" smtClean="0">
                <a:solidFill>
                  <a:srgbClr val="0000FF"/>
                </a:solidFill>
                <a:latin typeface="Arial" pitchFamily="34" charset="0"/>
                <a:cs typeface="Arial" pitchFamily="34" charset="0"/>
              </a:rPr>
              <a:t>số</a:t>
            </a:r>
            <a:r>
              <a:rPr lang="en-US" sz="2400" dirty="0" smtClean="0">
                <a:solidFill>
                  <a:srgbClr val="0000FF"/>
                </a:solidFill>
                <a:latin typeface="Arial" pitchFamily="34" charset="0"/>
                <a:cs typeface="Arial" pitchFamily="34" charset="0"/>
              </a:rPr>
              <a:t> </a:t>
            </a:r>
            <a:r>
              <a:rPr lang="en-US" sz="2400" dirty="0" err="1" smtClean="0">
                <a:solidFill>
                  <a:srgbClr val="0000FF"/>
                </a:solidFill>
                <a:latin typeface="Arial" pitchFamily="34" charset="0"/>
                <a:cs typeface="Arial" pitchFamily="34" charset="0"/>
              </a:rPr>
              <a:t>giữa</a:t>
            </a:r>
            <a:r>
              <a:rPr lang="en-US" sz="2400" dirty="0" smtClean="0">
                <a:solidFill>
                  <a:srgbClr val="0000FF"/>
                </a:solidFill>
                <a:latin typeface="Arial" pitchFamily="34" charset="0"/>
                <a:cs typeface="Arial" pitchFamily="34" charset="0"/>
              </a:rPr>
              <a:t> </a:t>
            </a:r>
            <a:r>
              <a:rPr lang="en-US" sz="2400" dirty="0" err="1" smtClean="0">
                <a:solidFill>
                  <a:srgbClr val="0000FF"/>
                </a:solidFill>
                <a:latin typeface="Arial" pitchFamily="34" charset="0"/>
                <a:cs typeface="Arial" pitchFamily="34" charset="0"/>
              </a:rPr>
              <a:t>nước</a:t>
            </a:r>
            <a:r>
              <a:rPr lang="en-US" sz="2400" dirty="0" smtClean="0">
                <a:solidFill>
                  <a:srgbClr val="0000FF"/>
                </a:solidFill>
                <a:latin typeface="Arial" pitchFamily="34" charset="0"/>
                <a:cs typeface="Arial" pitchFamily="34" charset="0"/>
              </a:rPr>
              <a:t> </a:t>
            </a:r>
            <a:r>
              <a:rPr lang="en-US" sz="2400" dirty="0" err="1" smtClean="0">
                <a:solidFill>
                  <a:srgbClr val="0000FF"/>
                </a:solidFill>
                <a:latin typeface="Arial" pitchFamily="34" charset="0"/>
                <a:cs typeface="Arial" pitchFamily="34" charset="0"/>
              </a:rPr>
              <a:t>lọc</a:t>
            </a:r>
            <a:r>
              <a:rPr lang="en-US" sz="2400" dirty="0" smtClean="0">
                <a:solidFill>
                  <a:srgbClr val="0000FF"/>
                </a:solidFill>
                <a:latin typeface="Arial" pitchFamily="34" charset="0"/>
                <a:cs typeface="Arial" pitchFamily="34" charset="0"/>
              </a:rPr>
              <a:t> </a:t>
            </a:r>
            <a:r>
              <a:rPr lang="en-US" sz="2400" dirty="0" err="1" smtClean="0">
                <a:solidFill>
                  <a:srgbClr val="0000FF"/>
                </a:solidFill>
                <a:latin typeface="Arial" pitchFamily="34" charset="0"/>
                <a:cs typeface="Arial" pitchFamily="34" charset="0"/>
              </a:rPr>
              <a:t>và</a:t>
            </a:r>
            <a:r>
              <a:rPr lang="en-US" sz="2400" dirty="0" smtClean="0">
                <a:solidFill>
                  <a:srgbClr val="0000FF"/>
                </a:solidFill>
                <a:latin typeface="Arial" pitchFamily="34" charset="0"/>
                <a:cs typeface="Arial" pitchFamily="34" charset="0"/>
              </a:rPr>
              <a:t> </a:t>
            </a:r>
            <a:r>
              <a:rPr lang="en-US" sz="2400" dirty="0" err="1" smtClean="0">
                <a:solidFill>
                  <a:srgbClr val="0000FF"/>
                </a:solidFill>
                <a:latin typeface="Arial" pitchFamily="34" charset="0"/>
                <a:cs typeface="Arial" pitchFamily="34" charset="0"/>
              </a:rPr>
              <a:t>bã</a:t>
            </a:r>
            <a:r>
              <a:rPr lang="en-US" sz="2400" dirty="0" smtClean="0">
                <a:solidFill>
                  <a:srgbClr val="0000FF"/>
                </a:solidFill>
                <a:latin typeface="Arial" pitchFamily="34" charset="0"/>
                <a:cs typeface="Arial" pitchFamily="34" charset="0"/>
              </a:rPr>
              <a:t> </a:t>
            </a:r>
            <a:r>
              <a:rPr lang="en-US" sz="2400" dirty="0" err="1" smtClean="0">
                <a:solidFill>
                  <a:srgbClr val="0000FF"/>
                </a:solidFill>
                <a:latin typeface="Arial" pitchFamily="34" charset="0"/>
                <a:cs typeface="Arial" pitchFamily="34" charset="0"/>
              </a:rPr>
              <a:t>ẩm</a:t>
            </a:r>
            <a:r>
              <a:rPr lang="en-US" sz="2400" dirty="0" smtClean="0">
                <a:solidFill>
                  <a:srgbClr val="0000FF"/>
                </a:solidFill>
                <a:latin typeface="Arial" pitchFamily="34" charset="0"/>
                <a:cs typeface="Arial" pitchFamily="34" charset="0"/>
              </a:rPr>
              <a:t> </a:t>
            </a:r>
            <a:r>
              <a:rPr lang="en-US" sz="2400" dirty="0" err="1" smtClean="0">
                <a:solidFill>
                  <a:srgbClr val="0000FF"/>
                </a:solidFill>
                <a:latin typeface="Arial" pitchFamily="34" charset="0"/>
                <a:cs typeface="Arial" pitchFamily="34" charset="0"/>
              </a:rPr>
              <a:t>thu</a:t>
            </a:r>
            <a:r>
              <a:rPr lang="en-US" sz="2400" dirty="0" smtClean="0">
                <a:solidFill>
                  <a:srgbClr val="0000FF"/>
                </a:solidFill>
                <a:latin typeface="Arial" pitchFamily="34" charset="0"/>
                <a:cs typeface="Arial" pitchFamily="34" charset="0"/>
              </a:rPr>
              <a:t> </a:t>
            </a:r>
            <a:r>
              <a:rPr lang="en-US" sz="2400" dirty="0" err="1" smtClean="0">
                <a:solidFill>
                  <a:srgbClr val="0000FF"/>
                </a:solidFill>
                <a:latin typeface="Arial" pitchFamily="34" charset="0"/>
                <a:cs typeface="Arial" pitchFamily="34" charset="0"/>
              </a:rPr>
              <a:t>được</a:t>
            </a:r>
            <a:r>
              <a:rPr lang="en-US" sz="2400" dirty="0" smtClean="0">
                <a:solidFill>
                  <a:srgbClr val="0000FF"/>
                </a:solidFill>
                <a:latin typeface="Arial" pitchFamily="34" charset="0"/>
                <a:cs typeface="Arial" pitchFamily="34" charset="0"/>
              </a:rPr>
              <a:t> </a:t>
            </a:r>
            <a:r>
              <a:rPr lang="en-US" sz="2400" dirty="0" err="1" smtClean="0">
                <a:solidFill>
                  <a:srgbClr val="0000FF"/>
                </a:solidFill>
                <a:latin typeface="Arial" pitchFamily="34" charset="0"/>
                <a:cs typeface="Arial" pitchFamily="34" charset="0"/>
              </a:rPr>
              <a:t>là</a:t>
            </a:r>
            <a:r>
              <a:rPr lang="en-US" sz="2400" dirty="0" smtClean="0">
                <a:solidFill>
                  <a:srgbClr val="0000FF"/>
                </a:solidFill>
                <a:latin typeface="Arial" pitchFamily="34" charset="0"/>
                <a:cs typeface="Arial" pitchFamily="34" charset="0"/>
              </a:rPr>
              <a:t> 1,5. </a:t>
            </a:r>
            <a:r>
              <a:rPr lang="en-US" sz="2400" dirty="0" err="1" smtClean="0">
                <a:solidFill>
                  <a:srgbClr val="0000FF"/>
                </a:solidFill>
                <a:latin typeface="Arial" pitchFamily="34" charset="0"/>
                <a:cs typeface="Arial" pitchFamily="34" charset="0"/>
              </a:rPr>
              <a:t>Đáp</a:t>
            </a:r>
            <a:r>
              <a:rPr lang="en-US" sz="2400" dirty="0" smtClean="0">
                <a:solidFill>
                  <a:srgbClr val="0000FF"/>
                </a:solidFill>
                <a:latin typeface="Arial" pitchFamily="34" charset="0"/>
                <a:cs typeface="Arial" pitchFamily="34" charset="0"/>
              </a:rPr>
              <a:t> </a:t>
            </a:r>
            <a:r>
              <a:rPr lang="en-US" sz="2400" dirty="0" err="1" smtClean="0">
                <a:solidFill>
                  <a:srgbClr val="0000FF"/>
                </a:solidFill>
                <a:latin typeface="Arial" pitchFamily="34" charset="0"/>
                <a:cs typeface="Arial" pitchFamily="34" charset="0"/>
              </a:rPr>
              <a:t>số</a:t>
            </a:r>
            <a:r>
              <a:rPr lang="en-US" sz="2400" dirty="0" smtClean="0">
                <a:solidFill>
                  <a:srgbClr val="0000FF"/>
                </a:solidFill>
                <a:latin typeface="Arial" pitchFamily="34" charset="0"/>
                <a:cs typeface="Arial" pitchFamily="34" charset="0"/>
              </a:rPr>
              <a:t>: 8 </a:t>
            </a:r>
            <a:r>
              <a:rPr lang="en-US" sz="2400" dirty="0" err="1" smtClean="0">
                <a:solidFill>
                  <a:srgbClr val="0000FF"/>
                </a:solidFill>
                <a:latin typeface="Arial" pitchFamily="34" charset="0"/>
                <a:cs typeface="Arial" pitchFamily="34" charset="0"/>
              </a:rPr>
              <a:t>và</a:t>
            </a:r>
            <a:r>
              <a:rPr lang="en-US" sz="2400" dirty="0" smtClean="0">
                <a:solidFill>
                  <a:srgbClr val="0000FF"/>
                </a:solidFill>
                <a:latin typeface="Arial" pitchFamily="34" charset="0"/>
                <a:cs typeface="Arial" pitchFamily="34" charset="0"/>
              </a:rPr>
              <a:t> 12 m</a:t>
            </a:r>
            <a:r>
              <a:rPr lang="en-US" sz="2400" baseline="30000" dirty="0" smtClean="0">
                <a:solidFill>
                  <a:srgbClr val="0000FF"/>
                </a:solidFill>
                <a:latin typeface="Arial" pitchFamily="34" charset="0"/>
                <a:cs typeface="Arial" pitchFamily="34" charset="0"/>
              </a:rPr>
              <a:t>3</a:t>
            </a:r>
          </a:p>
          <a:p>
            <a:pPr algn="just"/>
            <a:r>
              <a:rPr lang="en-US" sz="2400" dirty="0" smtClean="0">
                <a:solidFill>
                  <a:srgbClr val="0000FF"/>
                </a:solidFill>
                <a:latin typeface="Arial" pitchFamily="34" charset="0"/>
                <a:cs typeface="Arial" pitchFamily="34" charset="0"/>
              </a:rPr>
              <a:t>3. </a:t>
            </a:r>
            <a:r>
              <a:rPr lang="en-US" sz="2400" dirty="0" err="1" smtClean="0">
                <a:solidFill>
                  <a:srgbClr val="0000FF"/>
                </a:solidFill>
                <a:latin typeface="Arial" pitchFamily="34" charset="0"/>
                <a:cs typeface="Arial" pitchFamily="34" charset="0"/>
              </a:rPr>
              <a:t>Xác</a:t>
            </a:r>
            <a:r>
              <a:rPr lang="en-US" sz="2400" dirty="0" smtClean="0">
                <a:solidFill>
                  <a:srgbClr val="0000FF"/>
                </a:solidFill>
                <a:latin typeface="Arial" pitchFamily="34" charset="0"/>
                <a:cs typeface="Arial" pitchFamily="34" charset="0"/>
              </a:rPr>
              <a:t> </a:t>
            </a:r>
            <a:r>
              <a:rPr lang="en-US" sz="2400" dirty="0" err="1" smtClean="0">
                <a:solidFill>
                  <a:srgbClr val="0000FF"/>
                </a:solidFill>
                <a:latin typeface="Arial" pitchFamily="34" charset="0"/>
                <a:cs typeface="Arial" pitchFamily="34" charset="0"/>
              </a:rPr>
              <a:t>định</a:t>
            </a:r>
            <a:r>
              <a:rPr lang="en-US" sz="2400" dirty="0" smtClean="0">
                <a:solidFill>
                  <a:srgbClr val="0000FF"/>
                </a:solidFill>
                <a:latin typeface="Arial" pitchFamily="34" charset="0"/>
                <a:cs typeface="Arial" pitchFamily="34" charset="0"/>
              </a:rPr>
              <a:t> </a:t>
            </a:r>
            <a:r>
              <a:rPr lang="en-US" sz="2400" dirty="0" err="1" smtClean="0">
                <a:solidFill>
                  <a:srgbClr val="0000FF"/>
                </a:solidFill>
                <a:latin typeface="Arial" pitchFamily="34" charset="0"/>
                <a:cs typeface="Arial" pitchFamily="34" charset="0"/>
              </a:rPr>
              <a:t>bề</a:t>
            </a:r>
            <a:r>
              <a:rPr lang="en-US" sz="2400" dirty="0" smtClean="0">
                <a:solidFill>
                  <a:srgbClr val="0000FF"/>
                </a:solidFill>
                <a:latin typeface="Arial" pitchFamily="34" charset="0"/>
                <a:cs typeface="Arial" pitchFamily="34" charset="0"/>
              </a:rPr>
              <a:t> </a:t>
            </a:r>
            <a:r>
              <a:rPr lang="en-US" sz="2400" dirty="0" err="1" smtClean="0">
                <a:solidFill>
                  <a:srgbClr val="0000FF"/>
                </a:solidFill>
                <a:latin typeface="Arial" pitchFamily="34" charset="0"/>
                <a:cs typeface="Arial" pitchFamily="34" charset="0"/>
              </a:rPr>
              <a:t>dày</a:t>
            </a:r>
            <a:r>
              <a:rPr lang="en-US" sz="2400" dirty="0" smtClean="0">
                <a:solidFill>
                  <a:srgbClr val="0000FF"/>
                </a:solidFill>
                <a:latin typeface="Arial" pitchFamily="34" charset="0"/>
                <a:cs typeface="Arial" pitchFamily="34" charset="0"/>
              </a:rPr>
              <a:t> </a:t>
            </a:r>
            <a:r>
              <a:rPr lang="en-US" sz="2400" dirty="0" err="1" smtClean="0">
                <a:solidFill>
                  <a:srgbClr val="0000FF"/>
                </a:solidFill>
                <a:latin typeface="Arial" pitchFamily="34" charset="0"/>
                <a:cs typeface="Arial" pitchFamily="34" charset="0"/>
              </a:rPr>
              <a:t>lớp</a:t>
            </a:r>
            <a:r>
              <a:rPr lang="en-US" sz="2400" dirty="0" smtClean="0">
                <a:solidFill>
                  <a:srgbClr val="0000FF"/>
                </a:solidFill>
                <a:latin typeface="Arial" pitchFamily="34" charset="0"/>
                <a:cs typeface="Arial" pitchFamily="34" charset="0"/>
              </a:rPr>
              <a:t> </a:t>
            </a:r>
            <a:r>
              <a:rPr lang="en-US" sz="2400" dirty="0" err="1" smtClean="0">
                <a:solidFill>
                  <a:srgbClr val="0000FF"/>
                </a:solidFill>
                <a:latin typeface="Arial" pitchFamily="34" charset="0"/>
                <a:cs typeface="Arial" pitchFamily="34" charset="0"/>
              </a:rPr>
              <a:t>bã</a:t>
            </a:r>
            <a:r>
              <a:rPr lang="en-US" sz="2400" dirty="0" smtClean="0">
                <a:solidFill>
                  <a:srgbClr val="0000FF"/>
                </a:solidFill>
                <a:latin typeface="Arial" pitchFamily="34" charset="0"/>
                <a:cs typeface="Arial" pitchFamily="34" charset="0"/>
              </a:rPr>
              <a:t> </a:t>
            </a:r>
            <a:r>
              <a:rPr lang="en-US" sz="2400" dirty="0" err="1" smtClean="0">
                <a:solidFill>
                  <a:srgbClr val="0000FF"/>
                </a:solidFill>
                <a:latin typeface="Arial" pitchFamily="34" charset="0"/>
                <a:cs typeface="Arial" pitchFamily="34" charset="0"/>
              </a:rPr>
              <a:t>hình</a:t>
            </a:r>
            <a:r>
              <a:rPr lang="en-US" sz="2400" dirty="0" smtClean="0">
                <a:solidFill>
                  <a:srgbClr val="0000FF"/>
                </a:solidFill>
                <a:latin typeface="Arial" pitchFamily="34" charset="0"/>
                <a:cs typeface="Arial" pitchFamily="34" charset="0"/>
              </a:rPr>
              <a:t> </a:t>
            </a:r>
            <a:r>
              <a:rPr lang="en-US" sz="2400" dirty="0" err="1" smtClean="0">
                <a:solidFill>
                  <a:srgbClr val="0000FF"/>
                </a:solidFill>
                <a:latin typeface="Arial" pitchFamily="34" charset="0"/>
                <a:cs typeface="Arial" pitchFamily="34" charset="0"/>
              </a:rPr>
              <a:t>thành</a:t>
            </a:r>
            <a:r>
              <a:rPr lang="en-US" sz="2400" dirty="0" smtClean="0">
                <a:solidFill>
                  <a:srgbClr val="0000FF"/>
                </a:solidFill>
                <a:latin typeface="Arial" pitchFamily="34" charset="0"/>
                <a:cs typeface="Arial" pitchFamily="34" charset="0"/>
              </a:rPr>
              <a:t> </a:t>
            </a:r>
            <a:r>
              <a:rPr lang="en-US" sz="2400" dirty="0" err="1" smtClean="0">
                <a:solidFill>
                  <a:srgbClr val="0000FF"/>
                </a:solidFill>
                <a:latin typeface="Arial" pitchFamily="34" charset="0"/>
                <a:cs typeface="Arial" pitchFamily="34" charset="0"/>
              </a:rPr>
              <a:t>trên</a:t>
            </a:r>
            <a:r>
              <a:rPr lang="en-US" sz="2400" dirty="0" smtClean="0">
                <a:solidFill>
                  <a:srgbClr val="0000FF"/>
                </a:solidFill>
                <a:latin typeface="Arial" pitchFamily="34" charset="0"/>
                <a:cs typeface="Arial" pitchFamily="34" charset="0"/>
              </a:rPr>
              <a:t> 5 m</a:t>
            </a:r>
            <a:r>
              <a:rPr lang="en-US" sz="2400" baseline="30000" dirty="0" smtClean="0">
                <a:solidFill>
                  <a:srgbClr val="0000FF"/>
                </a:solidFill>
                <a:latin typeface="Arial" pitchFamily="34" charset="0"/>
                <a:cs typeface="Arial" pitchFamily="34" charset="0"/>
              </a:rPr>
              <a:t>2</a:t>
            </a:r>
            <a:r>
              <a:rPr lang="en-US" sz="2400" dirty="0" smtClean="0">
                <a:solidFill>
                  <a:srgbClr val="0000FF"/>
                </a:solidFill>
                <a:latin typeface="Arial" pitchFamily="34" charset="0"/>
                <a:cs typeface="Arial" pitchFamily="34" charset="0"/>
              </a:rPr>
              <a:t> </a:t>
            </a:r>
            <a:r>
              <a:rPr lang="en-US" sz="2400" dirty="0" err="1" smtClean="0">
                <a:solidFill>
                  <a:srgbClr val="0000FF"/>
                </a:solidFill>
                <a:latin typeface="Arial" pitchFamily="34" charset="0"/>
                <a:cs typeface="Arial" pitchFamily="34" charset="0"/>
              </a:rPr>
              <a:t>bề</a:t>
            </a:r>
            <a:r>
              <a:rPr lang="en-US" sz="2400" dirty="0" smtClean="0">
                <a:solidFill>
                  <a:srgbClr val="0000FF"/>
                </a:solidFill>
                <a:latin typeface="Arial" pitchFamily="34" charset="0"/>
                <a:cs typeface="Arial" pitchFamily="34" charset="0"/>
              </a:rPr>
              <a:t> </a:t>
            </a:r>
            <a:r>
              <a:rPr lang="en-US" sz="2400" dirty="0" err="1" smtClean="0">
                <a:solidFill>
                  <a:srgbClr val="0000FF"/>
                </a:solidFill>
                <a:latin typeface="Arial" pitchFamily="34" charset="0"/>
                <a:cs typeface="Arial" pitchFamily="34" charset="0"/>
              </a:rPr>
              <a:t>mặt</a:t>
            </a:r>
            <a:r>
              <a:rPr lang="en-US" sz="2400" dirty="0" smtClean="0">
                <a:solidFill>
                  <a:srgbClr val="0000FF"/>
                </a:solidFill>
                <a:latin typeface="Arial" pitchFamily="34" charset="0"/>
                <a:cs typeface="Arial" pitchFamily="34" charset="0"/>
              </a:rPr>
              <a:t> </a:t>
            </a:r>
            <a:r>
              <a:rPr lang="en-US" sz="2400" dirty="0" err="1" smtClean="0">
                <a:solidFill>
                  <a:srgbClr val="0000FF"/>
                </a:solidFill>
                <a:latin typeface="Arial" pitchFamily="34" charset="0"/>
                <a:cs typeface="Arial" pitchFamily="34" charset="0"/>
              </a:rPr>
              <a:t>lọc</a:t>
            </a:r>
            <a:r>
              <a:rPr lang="en-US" sz="2400" dirty="0" smtClean="0">
                <a:solidFill>
                  <a:srgbClr val="0000FF"/>
                </a:solidFill>
                <a:latin typeface="Arial" pitchFamily="34" charset="0"/>
                <a:cs typeface="Arial" pitchFamily="34" charset="0"/>
              </a:rPr>
              <a:t>. Cho </a:t>
            </a:r>
            <a:r>
              <a:rPr lang="en-US" sz="2400" dirty="0" err="1" smtClean="0">
                <a:solidFill>
                  <a:srgbClr val="0000FF"/>
                </a:solidFill>
                <a:latin typeface="Arial" pitchFamily="34" charset="0"/>
                <a:cs typeface="Arial" pitchFamily="34" charset="0"/>
              </a:rPr>
              <a:t>biết</a:t>
            </a:r>
            <a:r>
              <a:rPr lang="en-US" sz="2400" dirty="0" smtClean="0">
                <a:solidFill>
                  <a:srgbClr val="0000FF"/>
                </a:solidFill>
                <a:latin typeface="Arial" pitchFamily="34" charset="0"/>
                <a:cs typeface="Arial" pitchFamily="34" charset="0"/>
              </a:rPr>
              <a:t>: </a:t>
            </a:r>
            <a:r>
              <a:rPr lang="en-US" sz="2400" dirty="0" err="1" smtClean="0">
                <a:solidFill>
                  <a:srgbClr val="0000FF"/>
                </a:solidFill>
                <a:latin typeface="Arial" pitchFamily="34" charset="0"/>
                <a:cs typeface="Arial" pitchFamily="34" charset="0"/>
              </a:rPr>
              <a:t>thể</a:t>
            </a:r>
            <a:r>
              <a:rPr lang="en-US" sz="2400" dirty="0" smtClean="0">
                <a:solidFill>
                  <a:srgbClr val="0000FF"/>
                </a:solidFill>
                <a:latin typeface="Arial" pitchFamily="34" charset="0"/>
                <a:cs typeface="Arial" pitchFamily="34" charset="0"/>
              </a:rPr>
              <a:t> </a:t>
            </a:r>
            <a:r>
              <a:rPr lang="en-US" sz="2400" dirty="0" err="1" smtClean="0">
                <a:solidFill>
                  <a:srgbClr val="0000FF"/>
                </a:solidFill>
                <a:latin typeface="Arial" pitchFamily="34" charset="0"/>
                <a:cs typeface="Arial" pitchFamily="34" charset="0"/>
              </a:rPr>
              <a:t>tích</a:t>
            </a:r>
            <a:r>
              <a:rPr lang="en-US" sz="2400" dirty="0" smtClean="0">
                <a:solidFill>
                  <a:srgbClr val="0000FF"/>
                </a:solidFill>
                <a:latin typeface="Arial" pitchFamily="34" charset="0"/>
                <a:cs typeface="Arial" pitchFamily="34" charset="0"/>
              </a:rPr>
              <a:t> </a:t>
            </a:r>
            <a:r>
              <a:rPr lang="en-US" sz="2400" dirty="0" err="1" smtClean="0">
                <a:solidFill>
                  <a:srgbClr val="0000FF"/>
                </a:solidFill>
                <a:latin typeface="Arial" pitchFamily="34" charset="0"/>
                <a:cs typeface="Arial" pitchFamily="34" charset="0"/>
              </a:rPr>
              <a:t>huyền</a:t>
            </a:r>
            <a:r>
              <a:rPr lang="en-US" sz="2400" dirty="0" smtClean="0">
                <a:solidFill>
                  <a:srgbClr val="0000FF"/>
                </a:solidFill>
                <a:latin typeface="Arial" pitchFamily="34" charset="0"/>
                <a:cs typeface="Arial" pitchFamily="34" charset="0"/>
              </a:rPr>
              <a:t> </a:t>
            </a:r>
            <a:r>
              <a:rPr lang="en-US" sz="2400" dirty="0" err="1" smtClean="0">
                <a:solidFill>
                  <a:srgbClr val="0000FF"/>
                </a:solidFill>
                <a:latin typeface="Arial" pitchFamily="34" charset="0"/>
                <a:cs typeface="Arial" pitchFamily="34" charset="0"/>
              </a:rPr>
              <a:t>phù</a:t>
            </a:r>
            <a:r>
              <a:rPr lang="en-US" sz="2400" dirty="0" smtClean="0">
                <a:solidFill>
                  <a:srgbClr val="0000FF"/>
                </a:solidFill>
                <a:latin typeface="Arial" pitchFamily="34" charset="0"/>
                <a:cs typeface="Arial" pitchFamily="34" charset="0"/>
              </a:rPr>
              <a:t> </a:t>
            </a:r>
            <a:r>
              <a:rPr lang="en-US" sz="2400" dirty="0" err="1" smtClean="0">
                <a:solidFill>
                  <a:srgbClr val="0000FF"/>
                </a:solidFill>
                <a:latin typeface="Arial" pitchFamily="34" charset="0"/>
                <a:cs typeface="Arial" pitchFamily="34" charset="0"/>
              </a:rPr>
              <a:t>đem</a:t>
            </a:r>
            <a:r>
              <a:rPr lang="en-US" sz="2400" dirty="0" smtClean="0">
                <a:solidFill>
                  <a:srgbClr val="0000FF"/>
                </a:solidFill>
                <a:latin typeface="Arial" pitchFamily="34" charset="0"/>
                <a:cs typeface="Arial" pitchFamily="34" charset="0"/>
              </a:rPr>
              <a:t> </a:t>
            </a:r>
            <a:r>
              <a:rPr lang="en-US" sz="2400" dirty="0" err="1" smtClean="0">
                <a:solidFill>
                  <a:srgbClr val="0000FF"/>
                </a:solidFill>
                <a:latin typeface="Arial" pitchFamily="34" charset="0"/>
                <a:cs typeface="Arial" pitchFamily="34" charset="0"/>
              </a:rPr>
              <a:t>lọc</a:t>
            </a:r>
            <a:r>
              <a:rPr lang="en-US" sz="2400" dirty="0" smtClean="0">
                <a:solidFill>
                  <a:srgbClr val="0000FF"/>
                </a:solidFill>
                <a:latin typeface="Arial" pitchFamily="34" charset="0"/>
                <a:cs typeface="Arial" pitchFamily="34" charset="0"/>
              </a:rPr>
              <a:t> </a:t>
            </a:r>
            <a:r>
              <a:rPr lang="en-US" sz="2400" dirty="0" err="1" smtClean="0">
                <a:solidFill>
                  <a:srgbClr val="0000FF"/>
                </a:solidFill>
                <a:latin typeface="Arial" pitchFamily="34" charset="0"/>
                <a:cs typeface="Arial" pitchFamily="34" charset="0"/>
              </a:rPr>
              <a:t>là</a:t>
            </a:r>
            <a:r>
              <a:rPr lang="en-US" sz="2400" dirty="0" smtClean="0">
                <a:solidFill>
                  <a:srgbClr val="0000FF"/>
                </a:solidFill>
                <a:latin typeface="Arial" pitchFamily="34" charset="0"/>
                <a:cs typeface="Arial" pitchFamily="34" charset="0"/>
              </a:rPr>
              <a:t> 20 m</a:t>
            </a:r>
            <a:r>
              <a:rPr lang="en-US" sz="2400" baseline="30000" dirty="0" smtClean="0">
                <a:solidFill>
                  <a:srgbClr val="0000FF"/>
                </a:solidFill>
                <a:latin typeface="Arial" pitchFamily="34" charset="0"/>
                <a:cs typeface="Arial" pitchFamily="34" charset="0"/>
              </a:rPr>
              <a:t>3</a:t>
            </a:r>
            <a:r>
              <a:rPr lang="en-US" sz="2400" dirty="0" smtClean="0">
                <a:solidFill>
                  <a:srgbClr val="0000FF"/>
                </a:solidFill>
                <a:latin typeface="Arial" pitchFamily="34" charset="0"/>
                <a:cs typeface="Arial" pitchFamily="34" charset="0"/>
              </a:rPr>
              <a:t>, </a:t>
            </a:r>
            <a:r>
              <a:rPr lang="en-US" sz="2400" dirty="0" err="1" smtClean="0">
                <a:solidFill>
                  <a:srgbClr val="0000FF"/>
                </a:solidFill>
                <a:latin typeface="Arial" pitchFamily="34" charset="0"/>
                <a:cs typeface="Arial" pitchFamily="34" charset="0"/>
              </a:rPr>
              <a:t>tỉ</a:t>
            </a:r>
            <a:r>
              <a:rPr lang="en-US" sz="2400" dirty="0" smtClean="0">
                <a:solidFill>
                  <a:srgbClr val="0000FF"/>
                </a:solidFill>
                <a:latin typeface="Arial" pitchFamily="34" charset="0"/>
                <a:cs typeface="Arial" pitchFamily="34" charset="0"/>
              </a:rPr>
              <a:t> </a:t>
            </a:r>
            <a:r>
              <a:rPr lang="en-US" sz="2400" dirty="0" err="1" smtClean="0">
                <a:solidFill>
                  <a:srgbClr val="0000FF"/>
                </a:solidFill>
                <a:latin typeface="Arial" pitchFamily="34" charset="0"/>
                <a:cs typeface="Arial" pitchFamily="34" charset="0"/>
              </a:rPr>
              <a:t>số</a:t>
            </a:r>
            <a:r>
              <a:rPr lang="en-US" sz="2400" dirty="0" smtClean="0">
                <a:solidFill>
                  <a:srgbClr val="0000FF"/>
                </a:solidFill>
                <a:latin typeface="Arial" pitchFamily="34" charset="0"/>
                <a:cs typeface="Arial" pitchFamily="34" charset="0"/>
              </a:rPr>
              <a:t> </a:t>
            </a:r>
            <a:r>
              <a:rPr lang="en-US" sz="2400" dirty="0" err="1" smtClean="0">
                <a:solidFill>
                  <a:srgbClr val="0000FF"/>
                </a:solidFill>
                <a:latin typeface="Arial" pitchFamily="34" charset="0"/>
                <a:cs typeface="Arial" pitchFamily="34" charset="0"/>
              </a:rPr>
              <a:t>giữa</a:t>
            </a:r>
            <a:r>
              <a:rPr lang="en-US" sz="2400" dirty="0" smtClean="0">
                <a:solidFill>
                  <a:srgbClr val="0000FF"/>
                </a:solidFill>
                <a:latin typeface="Arial" pitchFamily="34" charset="0"/>
                <a:cs typeface="Arial" pitchFamily="34" charset="0"/>
              </a:rPr>
              <a:t> </a:t>
            </a:r>
            <a:r>
              <a:rPr lang="en-US" sz="2400" dirty="0" err="1" smtClean="0">
                <a:solidFill>
                  <a:srgbClr val="0000FF"/>
                </a:solidFill>
                <a:latin typeface="Arial" pitchFamily="34" charset="0"/>
                <a:cs typeface="Arial" pitchFamily="34" charset="0"/>
              </a:rPr>
              <a:t>thể</a:t>
            </a:r>
            <a:r>
              <a:rPr lang="en-US" sz="2400" dirty="0" smtClean="0">
                <a:solidFill>
                  <a:srgbClr val="0000FF"/>
                </a:solidFill>
                <a:latin typeface="Arial" pitchFamily="34" charset="0"/>
                <a:cs typeface="Arial" pitchFamily="34" charset="0"/>
              </a:rPr>
              <a:t> </a:t>
            </a:r>
            <a:r>
              <a:rPr lang="en-US" sz="2400" dirty="0" err="1" smtClean="0">
                <a:solidFill>
                  <a:srgbClr val="0000FF"/>
                </a:solidFill>
                <a:latin typeface="Arial" pitchFamily="34" charset="0"/>
                <a:cs typeface="Arial" pitchFamily="34" charset="0"/>
              </a:rPr>
              <a:t>tích</a:t>
            </a:r>
            <a:r>
              <a:rPr lang="en-US" sz="2400" dirty="0" smtClean="0">
                <a:solidFill>
                  <a:srgbClr val="0000FF"/>
                </a:solidFill>
                <a:latin typeface="Arial" pitchFamily="34" charset="0"/>
                <a:cs typeface="Arial" pitchFamily="34" charset="0"/>
              </a:rPr>
              <a:t> </a:t>
            </a:r>
            <a:r>
              <a:rPr lang="en-US" sz="2400" dirty="0" err="1" smtClean="0">
                <a:solidFill>
                  <a:srgbClr val="0000FF"/>
                </a:solidFill>
                <a:latin typeface="Arial" pitchFamily="34" charset="0"/>
                <a:cs typeface="Arial" pitchFamily="34" charset="0"/>
              </a:rPr>
              <a:t>nước</a:t>
            </a:r>
            <a:r>
              <a:rPr lang="en-US" sz="2400" dirty="0" smtClean="0">
                <a:solidFill>
                  <a:srgbClr val="0000FF"/>
                </a:solidFill>
                <a:latin typeface="Arial" pitchFamily="34" charset="0"/>
                <a:cs typeface="Arial" pitchFamily="34" charset="0"/>
              </a:rPr>
              <a:t> </a:t>
            </a:r>
            <a:r>
              <a:rPr lang="en-US" sz="2400" dirty="0" err="1" smtClean="0">
                <a:solidFill>
                  <a:srgbClr val="0000FF"/>
                </a:solidFill>
                <a:latin typeface="Arial" pitchFamily="34" charset="0"/>
                <a:cs typeface="Arial" pitchFamily="34" charset="0"/>
              </a:rPr>
              <a:t>lọc</a:t>
            </a:r>
            <a:r>
              <a:rPr lang="en-US" sz="2400" dirty="0" smtClean="0">
                <a:solidFill>
                  <a:srgbClr val="0000FF"/>
                </a:solidFill>
                <a:latin typeface="Arial" pitchFamily="34" charset="0"/>
                <a:cs typeface="Arial" pitchFamily="34" charset="0"/>
              </a:rPr>
              <a:t> </a:t>
            </a:r>
            <a:r>
              <a:rPr lang="en-US" sz="2400" dirty="0" err="1" smtClean="0">
                <a:solidFill>
                  <a:srgbClr val="0000FF"/>
                </a:solidFill>
                <a:latin typeface="Arial" pitchFamily="34" charset="0"/>
                <a:cs typeface="Arial" pitchFamily="34" charset="0"/>
              </a:rPr>
              <a:t>và</a:t>
            </a:r>
            <a:r>
              <a:rPr lang="en-US" sz="2400" dirty="0" smtClean="0">
                <a:solidFill>
                  <a:srgbClr val="0000FF"/>
                </a:solidFill>
                <a:latin typeface="Arial" pitchFamily="34" charset="0"/>
                <a:cs typeface="Arial" pitchFamily="34" charset="0"/>
              </a:rPr>
              <a:t> </a:t>
            </a:r>
            <a:r>
              <a:rPr lang="en-US" sz="2400" dirty="0" err="1" smtClean="0">
                <a:solidFill>
                  <a:srgbClr val="0000FF"/>
                </a:solidFill>
                <a:latin typeface="Arial" pitchFamily="34" charset="0"/>
                <a:cs typeface="Arial" pitchFamily="34" charset="0"/>
              </a:rPr>
              <a:t>bã</a:t>
            </a:r>
            <a:r>
              <a:rPr lang="en-US" sz="2400" dirty="0" smtClean="0">
                <a:solidFill>
                  <a:srgbClr val="0000FF"/>
                </a:solidFill>
                <a:latin typeface="Arial" pitchFamily="34" charset="0"/>
                <a:cs typeface="Arial" pitchFamily="34" charset="0"/>
              </a:rPr>
              <a:t> </a:t>
            </a:r>
            <a:r>
              <a:rPr lang="en-US" sz="2400" dirty="0" err="1" smtClean="0">
                <a:solidFill>
                  <a:srgbClr val="0000FF"/>
                </a:solidFill>
                <a:latin typeface="Arial" pitchFamily="34" charset="0"/>
                <a:cs typeface="Arial" pitchFamily="34" charset="0"/>
              </a:rPr>
              <a:t>thu</a:t>
            </a:r>
            <a:r>
              <a:rPr lang="en-US" sz="2400" dirty="0" smtClean="0">
                <a:solidFill>
                  <a:srgbClr val="0000FF"/>
                </a:solidFill>
                <a:latin typeface="Arial" pitchFamily="34" charset="0"/>
                <a:cs typeface="Arial" pitchFamily="34" charset="0"/>
              </a:rPr>
              <a:t> </a:t>
            </a:r>
            <a:r>
              <a:rPr lang="en-US" sz="2400" dirty="0" err="1" smtClean="0">
                <a:solidFill>
                  <a:srgbClr val="0000FF"/>
                </a:solidFill>
                <a:latin typeface="Arial" pitchFamily="34" charset="0"/>
                <a:cs typeface="Arial" pitchFamily="34" charset="0"/>
              </a:rPr>
              <a:t>được</a:t>
            </a:r>
            <a:r>
              <a:rPr lang="en-US" sz="2400" dirty="0" smtClean="0">
                <a:solidFill>
                  <a:srgbClr val="0000FF"/>
                </a:solidFill>
                <a:latin typeface="Arial" pitchFamily="34" charset="0"/>
                <a:cs typeface="Arial" pitchFamily="34" charset="0"/>
              </a:rPr>
              <a:t> </a:t>
            </a:r>
            <a:r>
              <a:rPr lang="en-US" sz="2400" dirty="0" err="1" smtClean="0">
                <a:solidFill>
                  <a:srgbClr val="0000FF"/>
                </a:solidFill>
                <a:latin typeface="Arial" pitchFamily="34" charset="0"/>
                <a:cs typeface="Arial" pitchFamily="34" charset="0"/>
              </a:rPr>
              <a:t>là</a:t>
            </a:r>
            <a:r>
              <a:rPr lang="en-US" sz="2400" dirty="0" smtClean="0">
                <a:solidFill>
                  <a:srgbClr val="0000FF"/>
                </a:solidFill>
                <a:latin typeface="Arial" pitchFamily="34" charset="0"/>
                <a:cs typeface="Arial" pitchFamily="34" charset="0"/>
              </a:rPr>
              <a:t> 1,2. </a:t>
            </a:r>
            <a:r>
              <a:rPr lang="en-US" sz="2400" dirty="0" err="1" smtClean="0">
                <a:solidFill>
                  <a:srgbClr val="0000FF"/>
                </a:solidFill>
                <a:latin typeface="Arial" pitchFamily="34" charset="0"/>
                <a:cs typeface="Arial" pitchFamily="34" charset="0"/>
              </a:rPr>
              <a:t>Đáp</a:t>
            </a:r>
            <a:r>
              <a:rPr lang="en-US" sz="2400" dirty="0" smtClean="0">
                <a:solidFill>
                  <a:srgbClr val="0000FF"/>
                </a:solidFill>
                <a:latin typeface="Arial" pitchFamily="34" charset="0"/>
                <a:cs typeface="Arial" pitchFamily="34" charset="0"/>
              </a:rPr>
              <a:t> </a:t>
            </a:r>
            <a:r>
              <a:rPr lang="en-US" sz="2400" dirty="0" err="1" smtClean="0">
                <a:solidFill>
                  <a:srgbClr val="0000FF"/>
                </a:solidFill>
                <a:latin typeface="Arial" pitchFamily="34" charset="0"/>
                <a:cs typeface="Arial" pitchFamily="34" charset="0"/>
              </a:rPr>
              <a:t>số</a:t>
            </a:r>
            <a:r>
              <a:rPr lang="en-US" sz="2400" dirty="0" smtClean="0">
                <a:solidFill>
                  <a:srgbClr val="0000FF"/>
                </a:solidFill>
                <a:latin typeface="Arial" pitchFamily="34" charset="0"/>
                <a:cs typeface="Arial" pitchFamily="34" charset="0"/>
              </a:rPr>
              <a:t>: 1,818 m</a:t>
            </a:r>
            <a:endParaRPr lang="vi-VN" sz="2400" dirty="0" smtClean="0">
              <a:solidFill>
                <a:srgbClr val="0000FF"/>
              </a:solidFill>
              <a:latin typeface="Arial" pitchFamily="34" charset="0"/>
              <a:cs typeface="Arial" pitchFamily="34" charset="0"/>
            </a:endParaRPr>
          </a:p>
          <a:p>
            <a:pPr algn="just"/>
            <a:r>
              <a:rPr lang="vi-VN" sz="2400" dirty="0" smtClean="0">
                <a:solidFill>
                  <a:srgbClr val="0000FF"/>
                </a:solidFill>
              </a:rPr>
              <a:t>4. Xác định khối lượng bã khô hình thành trên 1 m</a:t>
            </a:r>
            <a:r>
              <a:rPr lang="vi-VN" sz="2400" baseline="30000" dirty="0" smtClean="0">
                <a:solidFill>
                  <a:srgbClr val="0000FF"/>
                </a:solidFill>
              </a:rPr>
              <a:t>2</a:t>
            </a:r>
            <a:r>
              <a:rPr lang="vi-VN" sz="2400" dirty="0" smtClean="0">
                <a:solidFill>
                  <a:srgbClr val="0000FF"/>
                </a:solidFill>
              </a:rPr>
              <a:t> bề mặt lọc. Cho biết: thể tích huyền phù đem lọc la 15 m</a:t>
            </a:r>
            <a:r>
              <a:rPr lang="vi-VN" sz="2400" baseline="30000" dirty="0" smtClean="0">
                <a:solidFill>
                  <a:srgbClr val="0000FF"/>
                </a:solidFill>
              </a:rPr>
              <a:t>3</a:t>
            </a:r>
            <a:r>
              <a:rPr lang="vi-VN" sz="2400" dirty="0" smtClean="0">
                <a:solidFill>
                  <a:srgbClr val="0000FF"/>
                </a:solidFill>
              </a:rPr>
              <a:t>, tỉ số giữa khối lượng bã khô và tc thể tích nước lọc là 0,8, tỉ số giữa thể tích bã ẩm và thể tích nước lọc là 0,6, diện tích bề mặt lọc là 3 m</a:t>
            </a:r>
            <a:r>
              <a:rPr lang="vi-VN" sz="2400" baseline="30000" dirty="0" smtClean="0">
                <a:solidFill>
                  <a:srgbClr val="0000FF"/>
                </a:solidFill>
              </a:rPr>
              <a:t>2</a:t>
            </a:r>
            <a:r>
              <a:rPr lang="vi-VN" sz="2400" dirty="0" smtClean="0">
                <a:solidFill>
                  <a:srgbClr val="0000FF"/>
                </a:solidFill>
              </a:rPr>
              <a:t>. </a:t>
            </a:r>
            <a:r>
              <a:rPr lang="en-US" sz="2400" dirty="0" smtClean="0">
                <a:solidFill>
                  <a:srgbClr val="0000FF"/>
                </a:solidFill>
              </a:rPr>
              <a:t>ĐS: 2,5 kg</a:t>
            </a:r>
            <a:endParaRPr lang="en-US" sz="2400" dirty="0">
              <a:solidFill>
                <a:srgbClr val="0000FF"/>
              </a:solidFill>
            </a:endParaRPr>
          </a:p>
        </p:txBody>
      </p:sp>
    </p:spTree>
    <p:extLst>
      <p:ext uri="{BB962C8B-B14F-4D97-AF65-F5344CB8AC3E}">
        <p14:creationId xmlns:p14="http://schemas.microsoft.com/office/powerpoint/2010/main" val="117567042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76200"/>
            <a:ext cx="9144000" cy="6093976"/>
          </a:xfrm>
          <a:prstGeom prst="rect">
            <a:avLst/>
          </a:prstGeom>
          <a:noFill/>
        </p:spPr>
        <p:txBody>
          <a:bodyPr wrap="square" rtlCol="0">
            <a:spAutoFit/>
          </a:bodyPr>
          <a:lstStyle/>
          <a:p>
            <a:pPr algn="just"/>
            <a:r>
              <a:rPr lang="en-US" sz="3000" dirty="0" err="1" smtClean="0">
                <a:solidFill>
                  <a:srgbClr val="0000FF"/>
                </a:solidFill>
              </a:rPr>
              <a:t>Ví</a:t>
            </a:r>
            <a:r>
              <a:rPr lang="en-US" sz="3000" dirty="0" smtClean="0">
                <a:solidFill>
                  <a:srgbClr val="0000FF"/>
                </a:solidFill>
              </a:rPr>
              <a:t> </a:t>
            </a:r>
            <a:r>
              <a:rPr lang="en-US" sz="3000" dirty="0" err="1" smtClean="0">
                <a:solidFill>
                  <a:srgbClr val="0000FF"/>
                </a:solidFill>
              </a:rPr>
              <a:t>dụ</a:t>
            </a:r>
            <a:r>
              <a:rPr lang="en-US" sz="3000" dirty="0" smtClean="0">
                <a:solidFill>
                  <a:srgbClr val="0000FF"/>
                </a:solidFill>
              </a:rPr>
              <a:t>: </a:t>
            </a:r>
          </a:p>
          <a:p>
            <a:pPr algn="just"/>
            <a:r>
              <a:rPr lang="en-US" sz="3000" dirty="0">
                <a:solidFill>
                  <a:srgbClr val="0000FF"/>
                </a:solidFill>
              </a:rPr>
              <a:t>5</a:t>
            </a:r>
            <a:r>
              <a:rPr lang="en-US" sz="3000" dirty="0" smtClean="0">
                <a:solidFill>
                  <a:srgbClr val="0000FF"/>
                </a:solidFill>
              </a:rPr>
              <a:t>. </a:t>
            </a:r>
            <a:r>
              <a:rPr lang="en-US" sz="3000" dirty="0" err="1" smtClean="0">
                <a:solidFill>
                  <a:srgbClr val="0000FF"/>
                </a:solidFill>
              </a:rPr>
              <a:t>Thực</a:t>
            </a:r>
            <a:r>
              <a:rPr lang="en-US" sz="3000" dirty="0" smtClean="0">
                <a:solidFill>
                  <a:srgbClr val="0000FF"/>
                </a:solidFill>
              </a:rPr>
              <a:t> </a:t>
            </a:r>
            <a:r>
              <a:rPr lang="en-US" sz="3000" dirty="0" err="1" smtClean="0">
                <a:solidFill>
                  <a:srgbClr val="0000FF"/>
                </a:solidFill>
              </a:rPr>
              <a:t>hiện</a:t>
            </a:r>
            <a:r>
              <a:rPr lang="en-US" sz="3000" dirty="0" smtClean="0">
                <a:solidFill>
                  <a:srgbClr val="0000FF"/>
                </a:solidFill>
              </a:rPr>
              <a:t> </a:t>
            </a:r>
            <a:r>
              <a:rPr lang="en-US" sz="3000" dirty="0" err="1" smtClean="0">
                <a:solidFill>
                  <a:srgbClr val="0000FF"/>
                </a:solidFill>
              </a:rPr>
              <a:t>quá</a:t>
            </a:r>
            <a:r>
              <a:rPr lang="en-US" sz="3000" dirty="0" smtClean="0">
                <a:solidFill>
                  <a:srgbClr val="0000FF"/>
                </a:solidFill>
              </a:rPr>
              <a:t> </a:t>
            </a:r>
            <a:r>
              <a:rPr lang="en-US" sz="3000" dirty="0" err="1" smtClean="0">
                <a:solidFill>
                  <a:srgbClr val="0000FF"/>
                </a:solidFill>
              </a:rPr>
              <a:t>trình</a:t>
            </a:r>
            <a:r>
              <a:rPr lang="en-US" sz="3000" dirty="0" smtClean="0">
                <a:solidFill>
                  <a:srgbClr val="0000FF"/>
                </a:solidFill>
              </a:rPr>
              <a:t> </a:t>
            </a:r>
            <a:r>
              <a:rPr lang="en-US" sz="3000" dirty="0" err="1" smtClean="0">
                <a:solidFill>
                  <a:srgbClr val="0000FF"/>
                </a:solidFill>
              </a:rPr>
              <a:t>lọc</a:t>
            </a:r>
            <a:r>
              <a:rPr lang="en-US" sz="3000" dirty="0" smtClean="0">
                <a:solidFill>
                  <a:srgbClr val="0000FF"/>
                </a:solidFill>
              </a:rPr>
              <a:t> </a:t>
            </a:r>
            <a:r>
              <a:rPr lang="en-US" sz="3000" dirty="0" err="1" smtClean="0">
                <a:solidFill>
                  <a:srgbClr val="0000FF"/>
                </a:solidFill>
              </a:rPr>
              <a:t>thu</a:t>
            </a:r>
            <a:r>
              <a:rPr lang="en-US" sz="3000" dirty="0" smtClean="0">
                <a:solidFill>
                  <a:srgbClr val="0000FF"/>
                </a:solidFill>
              </a:rPr>
              <a:t> </a:t>
            </a:r>
            <a:r>
              <a:rPr lang="en-US" sz="3000" dirty="0" err="1" smtClean="0">
                <a:solidFill>
                  <a:srgbClr val="0000FF"/>
                </a:solidFill>
              </a:rPr>
              <a:t>được</a:t>
            </a:r>
            <a:r>
              <a:rPr lang="en-US" sz="3000" dirty="0" smtClean="0">
                <a:solidFill>
                  <a:srgbClr val="0000FF"/>
                </a:solidFill>
              </a:rPr>
              <a:t> </a:t>
            </a:r>
            <a:r>
              <a:rPr lang="en-US" sz="3000" dirty="0" err="1" smtClean="0">
                <a:solidFill>
                  <a:srgbClr val="0000FF"/>
                </a:solidFill>
              </a:rPr>
              <a:t>thể</a:t>
            </a:r>
            <a:r>
              <a:rPr lang="en-US" sz="3000" dirty="0" smtClean="0">
                <a:solidFill>
                  <a:srgbClr val="0000FF"/>
                </a:solidFill>
              </a:rPr>
              <a:t> </a:t>
            </a:r>
            <a:r>
              <a:rPr lang="en-US" sz="3000" dirty="0" err="1" smtClean="0">
                <a:solidFill>
                  <a:srgbClr val="0000FF"/>
                </a:solidFill>
              </a:rPr>
              <a:t>tích</a:t>
            </a:r>
            <a:r>
              <a:rPr lang="en-US" sz="3000" dirty="0" smtClean="0">
                <a:solidFill>
                  <a:srgbClr val="0000FF"/>
                </a:solidFill>
              </a:rPr>
              <a:t> </a:t>
            </a:r>
            <a:r>
              <a:rPr lang="en-US" sz="3000" dirty="0" err="1" smtClean="0">
                <a:solidFill>
                  <a:srgbClr val="0000FF"/>
                </a:solidFill>
              </a:rPr>
              <a:t>nước</a:t>
            </a:r>
            <a:r>
              <a:rPr lang="en-US" sz="3000" dirty="0" smtClean="0">
                <a:solidFill>
                  <a:srgbClr val="0000FF"/>
                </a:solidFill>
              </a:rPr>
              <a:t> </a:t>
            </a:r>
            <a:r>
              <a:rPr lang="en-US" sz="3000" dirty="0" err="1" smtClean="0">
                <a:solidFill>
                  <a:srgbClr val="0000FF"/>
                </a:solidFill>
              </a:rPr>
              <a:t>lọc</a:t>
            </a:r>
            <a:r>
              <a:rPr lang="en-US" sz="3000" dirty="0" smtClean="0">
                <a:solidFill>
                  <a:srgbClr val="0000FF"/>
                </a:solidFill>
              </a:rPr>
              <a:t>  </a:t>
            </a:r>
            <a:r>
              <a:rPr lang="en-US" sz="3000" dirty="0" err="1" smtClean="0">
                <a:solidFill>
                  <a:srgbClr val="0000FF"/>
                </a:solidFill>
              </a:rPr>
              <a:t>là</a:t>
            </a:r>
            <a:r>
              <a:rPr lang="en-US" sz="3000" dirty="0" smtClean="0">
                <a:solidFill>
                  <a:srgbClr val="0000FF"/>
                </a:solidFill>
              </a:rPr>
              <a:t> 10 m</a:t>
            </a:r>
            <a:r>
              <a:rPr lang="en-US" sz="3000" baseline="30000" dirty="0" smtClean="0">
                <a:solidFill>
                  <a:srgbClr val="0000FF"/>
                </a:solidFill>
              </a:rPr>
              <a:t>3</a:t>
            </a:r>
            <a:r>
              <a:rPr lang="en-US" sz="3000" dirty="0" smtClean="0">
                <a:solidFill>
                  <a:srgbClr val="0000FF"/>
                </a:solidFill>
              </a:rPr>
              <a:t>, </a:t>
            </a:r>
            <a:r>
              <a:rPr lang="en-US" sz="3000" dirty="0" err="1" smtClean="0">
                <a:solidFill>
                  <a:srgbClr val="0000FF"/>
                </a:solidFill>
              </a:rPr>
              <a:t>khối</a:t>
            </a:r>
            <a:r>
              <a:rPr lang="en-US" sz="3000" dirty="0" smtClean="0">
                <a:solidFill>
                  <a:srgbClr val="0000FF"/>
                </a:solidFill>
              </a:rPr>
              <a:t> </a:t>
            </a:r>
            <a:r>
              <a:rPr lang="en-US" sz="3000" dirty="0" err="1" smtClean="0">
                <a:solidFill>
                  <a:srgbClr val="0000FF"/>
                </a:solidFill>
              </a:rPr>
              <a:t>lượng</a:t>
            </a:r>
            <a:r>
              <a:rPr lang="en-US" sz="3000" dirty="0" smtClean="0">
                <a:solidFill>
                  <a:srgbClr val="0000FF"/>
                </a:solidFill>
              </a:rPr>
              <a:t> </a:t>
            </a:r>
            <a:r>
              <a:rPr lang="en-US" sz="3000" dirty="0" err="1" smtClean="0">
                <a:solidFill>
                  <a:srgbClr val="0000FF"/>
                </a:solidFill>
              </a:rPr>
              <a:t>riêng</a:t>
            </a:r>
            <a:r>
              <a:rPr lang="en-US" sz="3000" dirty="0" smtClean="0">
                <a:solidFill>
                  <a:srgbClr val="0000FF"/>
                </a:solidFill>
              </a:rPr>
              <a:t> </a:t>
            </a:r>
            <a:r>
              <a:rPr lang="en-US" sz="3000" dirty="0" err="1" smtClean="0">
                <a:solidFill>
                  <a:srgbClr val="0000FF"/>
                </a:solidFill>
              </a:rPr>
              <a:t>của</a:t>
            </a:r>
            <a:r>
              <a:rPr lang="en-US" sz="3000" dirty="0" smtClean="0">
                <a:solidFill>
                  <a:srgbClr val="0000FF"/>
                </a:solidFill>
              </a:rPr>
              <a:t> </a:t>
            </a:r>
            <a:r>
              <a:rPr lang="en-US" sz="3000" dirty="0" err="1" smtClean="0">
                <a:solidFill>
                  <a:srgbClr val="0000FF"/>
                </a:solidFill>
              </a:rPr>
              <a:t>nước</a:t>
            </a:r>
            <a:r>
              <a:rPr lang="en-US" sz="3000" dirty="0" smtClean="0">
                <a:solidFill>
                  <a:srgbClr val="0000FF"/>
                </a:solidFill>
              </a:rPr>
              <a:t> </a:t>
            </a:r>
            <a:r>
              <a:rPr lang="en-US" sz="3000" dirty="0" err="1" smtClean="0">
                <a:solidFill>
                  <a:srgbClr val="0000FF"/>
                </a:solidFill>
              </a:rPr>
              <a:t>lọc</a:t>
            </a:r>
            <a:r>
              <a:rPr lang="en-US" sz="3000" dirty="0" smtClean="0">
                <a:solidFill>
                  <a:srgbClr val="0000FF"/>
                </a:solidFill>
              </a:rPr>
              <a:t> </a:t>
            </a:r>
            <a:r>
              <a:rPr lang="en-US" sz="3000" dirty="0" err="1" smtClean="0">
                <a:solidFill>
                  <a:srgbClr val="0000FF"/>
                </a:solidFill>
              </a:rPr>
              <a:t>là</a:t>
            </a:r>
            <a:r>
              <a:rPr lang="en-US" sz="3000" dirty="0" smtClean="0">
                <a:solidFill>
                  <a:srgbClr val="0000FF"/>
                </a:solidFill>
              </a:rPr>
              <a:t> 1100 kg/m</a:t>
            </a:r>
            <a:r>
              <a:rPr lang="en-US" sz="3000" baseline="30000" dirty="0" smtClean="0">
                <a:solidFill>
                  <a:srgbClr val="0000FF"/>
                </a:solidFill>
              </a:rPr>
              <a:t>3</a:t>
            </a:r>
            <a:r>
              <a:rPr lang="en-US" sz="3000" dirty="0" smtClean="0">
                <a:solidFill>
                  <a:srgbClr val="0000FF"/>
                </a:solidFill>
              </a:rPr>
              <a:t>, </a:t>
            </a:r>
            <a:r>
              <a:rPr lang="en-US" sz="3000" dirty="0" err="1" smtClean="0">
                <a:solidFill>
                  <a:srgbClr val="0000FF"/>
                </a:solidFill>
              </a:rPr>
              <a:t>khối</a:t>
            </a:r>
            <a:r>
              <a:rPr lang="en-US" sz="3000" dirty="0" smtClean="0">
                <a:solidFill>
                  <a:srgbClr val="0000FF"/>
                </a:solidFill>
              </a:rPr>
              <a:t> </a:t>
            </a:r>
            <a:r>
              <a:rPr lang="en-US" sz="3000" dirty="0" err="1" smtClean="0">
                <a:solidFill>
                  <a:srgbClr val="0000FF"/>
                </a:solidFill>
              </a:rPr>
              <a:t>lượng</a:t>
            </a:r>
            <a:r>
              <a:rPr lang="en-US" sz="3000" dirty="0" smtClean="0">
                <a:solidFill>
                  <a:srgbClr val="0000FF"/>
                </a:solidFill>
              </a:rPr>
              <a:t> </a:t>
            </a:r>
            <a:r>
              <a:rPr lang="en-US" sz="3000" dirty="0" err="1" smtClean="0">
                <a:solidFill>
                  <a:srgbClr val="0000FF"/>
                </a:solidFill>
              </a:rPr>
              <a:t>bã</a:t>
            </a:r>
            <a:r>
              <a:rPr lang="en-US" sz="3000" dirty="0" smtClean="0">
                <a:solidFill>
                  <a:srgbClr val="0000FF"/>
                </a:solidFill>
              </a:rPr>
              <a:t> </a:t>
            </a:r>
            <a:r>
              <a:rPr lang="en-US" sz="3000" dirty="0" err="1" smtClean="0">
                <a:solidFill>
                  <a:srgbClr val="0000FF"/>
                </a:solidFill>
              </a:rPr>
              <a:t>khô</a:t>
            </a:r>
            <a:r>
              <a:rPr lang="en-US" sz="3000" dirty="0" smtClean="0">
                <a:solidFill>
                  <a:srgbClr val="0000FF"/>
                </a:solidFill>
              </a:rPr>
              <a:t> </a:t>
            </a:r>
            <a:r>
              <a:rPr lang="en-US" sz="3000" dirty="0" err="1" smtClean="0">
                <a:solidFill>
                  <a:srgbClr val="0000FF"/>
                </a:solidFill>
              </a:rPr>
              <a:t>là</a:t>
            </a:r>
            <a:r>
              <a:rPr lang="en-US" sz="3000" dirty="0" smtClean="0">
                <a:solidFill>
                  <a:srgbClr val="0000FF"/>
                </a:solidFill>
              </a:rPr>
              <a:t> 100 kg, </a:t>
            </a:r>
            <a:r>
              <a:rPr lang="en-US" sz="3000" dirty="0" err="1" smtClean="0">
                <a:solidFill>
                  <a:srgbClr val="0000FF"/>
                </a:solidFill>
              </a:rPr>
              <a:t>thể</a:t>
            </a:r>
            <a:r>
              <a:rPr lang="en-US" sz="3000" dirty="0" smtClean="0">
                <a:solidFill>
                  <a:srgbClr val="0000FF"/>
                </a:solidFill>
              </a:rPr>
              <a:t> </a:t>
            </a:r>
            <a:r>
              <a:rPr lang="en-US" sz="3000" dirty="0" err="1" smtClean="0">
                <a:solidFill>
                  <a:srgbClr val="0000FF"/>
                </a:solidFill>
              </a:rPr>
              <a:t>tích</a:t>
            </a:r>
            <a:r>
              <a:rPr lang="en-US" sz="3000" dirty="0" smtClean="0">
                <a:solidFill>
                  <a:srgbClr val="0000FF"/>
                </a:solidFill>
              </a:rPr>
              <a:t> </a:t>
            </a:r>
            <a:r>
              <a:rPr lang="en-US" sz="3000" dirty="0" err="1" smtClean="0">
                <a:solidFill>
                  <a:srgbClr val="0000FF"/>
                </a:solidFill>
              </a:rPr>
              <a:t>bã</a:t>
            </a:r>
            <a:r>
              <a:rPr lang="en-US" sz="3000" dirty="0" smtClean="0">
                <a:solidFill>
                  <a:srgbClr val="0000FF"/>
                </a:solidFill>
              </a:rPr>
              <a:t> </a:t>
            </a:r>
            <a:r>
              <a:rPr lang="en-US" sz="3000" dirty="0" err="1" smtClean="0">
                <a:solidFill>
                  <a:srgbClr val="0000FF"/>
                </a:solidFill>
              </a:rPr>
              <a:t>ẩm</a:t>
            </a:r>
            <a:r>
              <a:rPr lang="en-US" sz="3000" dirty="0" smtClean="0">
                <a:solidFill>
                  <a:srgbClr val="0000FF"/>
                </a:solidFill>
              </a:rPr>
              <a:t> </a:t>
            </a:r>
            <a:r>
              <a:rPr lang="en-US" sz="3000" dirty="0" err="1" smtClean="0">
                <a:solidFill>
                  <a:srgbClr val="0000FF"/>
                </a:solidFill>
              </a:rPr>
              <a:t>là</a:t>
            </a:r>
            <a:r>
              <a:rPr lang="en-US" sz="3000" dirty="0" smtClean="0">
                <a:solidFill>
                  <a:srgbClr val="0000FF"/>
                </a:solidFill>
              </a:rPr>
              <a:t> 3 m</a:t>
            </a:r>
            <a:r>
              <a:rPr lang="en-US" sz="3000" baseline="30000" dirty="0" smtClean="0">
                <a:solidFill>
                  <a:srgbClr val="0000FF"/>
                </a:solidFill>
              </a:rPr>
              <a:t>3</a:t>
            </a:r>
            <a:r>
              <a:rPr lang="en-US" sz="3000" dirty="0" smtClean="0">
                <a:solidFill>
                  <a:srgbClr val="0000FF"/>
                </a:solidFill>
              </a:rPr>
              <a:t>, </a:t>
            </a:r>
            <a:r>
              <a:rPr lang="en-US" sz="3000" dirty="0" err="1" smtClean="0">
                <a:solidFill>
                  <a:srgbClr val="0000FF"/>
                </a:solidFill>
              </a:rPr>
              <a:t>tỉ</a:t>
            </a:r>
            <a:r>
              <a:rPr lang="en-US" sz="3000" dirty="0" smtClean="0">
                <a:solidFill>
                  <a:srgbClr val="0000FF"/>
                </a:solidFill>
              </a:rPr>
              <a:t> </a:t>
            </a:r>
            <a:r>
              <a:rPr lang="en-US" sz="3000" dirty="0" err="1" smtClean="0">
                <a:solidFill>
                  <a:srgbClr val="0000FF"/>
                </a:solidFill>
              </a:rPr>
              <a:t>số</a:t>
            </a:r>
            <a:r>
              <a:rPr lang="en-US" sz="3000" dirty="0" smtClean="0">
                <a:solidFill>
                  <a:srgbClr val="0000FF"/>
                </a:solidFill>
              </a:rPr>
              <a:t> </a:t>
            </a:r>
            <a:r>
              <a:rPr lang="en-US" sz="3000" dirty="0" err="1" smtClean="0">
                <a:solidFill>
                  <a:srgbClr val="0000FF"/>
                </a:solidFill>
              </a:rPr>
              <a:t>giữa</a:t>
            </a:r>
            <a:r>
              <a:rPr lang="en-US" sz="3000" dirty="0" smtClean="0">
                <a:solidFill>
                  <a:srgbClr val="0000FF"/>
                </a:solidFill>
              </a:rPr>
              <a:t> </a:t>
            </a:r>
            <a:r>
              <a:rPr lang="en-US" sz="3000" dirty="0" err="1" smtClean="0">
                <a:solidFill>
                  <a:srgbClr val="0000FF"/>
                </a:solidFill>
              </a:rPr>
              <a:t>lượng</a:t>
            </a:r>
            <a:r>
              <a:rPr lang="en-US" sz="3000" dirty="0" smtClean="0">
                <a:solidFill>
                  <a:srgbClr val="0000FF"/>
                </a:solidFill>
              </a:rPr>
              <a:t> </a:t>
            </a:r>
            <a:r>
              <a:rPr lang="en-US" sz="3000" dirty="0" err="1" smtClean="0">
                <a:solidFill>
                  <a:srgbClr val="0000FF"/>
                </a:solidFill>
              </a:rPr>
              <a:t>bã</a:t>
            </a:r>
            <a:r>
              <a:rPr lang="en-US" sz="3000" dirty="0" smtClean="0">
                <a:solidFill>
                  <a:srgbClr val="0000FF"/>
                </a:solidFill>
              </a:rPr>
              <a:t> </a:t>
            </a:r>
            <a:r>
              <a:rPr lang="en-US" sz="3000" dirty="0" err="1" smtClean="0">
                <a:solidFill>
                  <a:srgbClr val="0000FF"/>
                </a:solidFill>
              </a:rPr>
              <a:t>ẩm</a:t>
            </a:r>
            <a:r>
              <a:rPr lang="en-US" sz="3000" dirty="0" smtClean="0">
                <a:solidFill>
                  <a:srgbClr val="0000FF"/>
                </a:solidFill>
              </a:rPr>
              <a:t> </a:t>
            </a:r>
            <a:r>
              <a:rPr lang="en-US" sz="3000" dirty="0" err="1" smtClean="0">
                <a:solidFill>
                  <a:srgbClr val="0000FF"/>
                </a:solidFill>
              </a:rPr>
              <a:t>và</a:t>
            </a:r>
            <a:r>
              <a:rPr lang="en-US" sz="3000" dirty="0" smtClean="0">
                <a:solidFill>
                  <a:srgbClr val="0000FF"/>
                </a:solidFill>
              </a:rPr>
              <a:t> </a:t>
            </a:r>
            <a:r>
              <a:rPr lang="en-US" sz="3000" dirty="0" err="1" smtClean="0">
                <a:solidFill>
                  <a:srgbClr val="0000FF"/>
                </a:solidFill>
              </a:rPr>
              <a:t>bã</a:t>
            </a:r>
            <a:r>
              <a:rPr lang="en-US" sz="3000" dirty="0" smtClean="0">
                <a:solidFill>
                  <a:srgbClr val="0000FF"/>
                </a:solidFill>
              </a:rPr>
              <a:t> </a:t>
            </a:r>
            <a:r>
              <a:rPr lang="en-US" sz="3000" dirty="0" err="1" smtClean="0">
                <a:solidFill>
                  <a:srgbClr val="0000FF"/>
                </a:solidFill>
              </a:rPr>
              <a:t>khô</a:t>
            </a:r>
            <a:r>
              <a:rPr lang="en-US" sz="3000" dirty="0" smtClean="0">
                <a:solidFill>
                  <a:srgbClr val="0000FF"/>
                </a:solidFill>
              </a:rPr>
              <a:t> </a:t>
            </a:r>
            <a:r>
              <a:rPr lang="en-US" sz="3000" dirty="0" err="1" smtClean="0">
                <a:solidFill>
                  <a:srgbClr val="0000FF"/>
                </a:solidFill>
              </a:rPr>
              <a:t>là</a:t>
            </a:r>
            <a:r>
              <a:rPr lang="en-US" sz="3000" dirty="0" smtClean="0">
                <a:solidFill>
                  <a:srgbClr val="0000FF"/>
                </a:solidFill>
              </a:rPr>
              <a:t> 1,2, </a:t>
            </a:r>
            <a:r>
              <a:rPr lang="en-US" sz="3000" dirty="0" err="1" smtClean="0">
                <a:solidFill>
                  <a:srgbClr val="0000FF"/>
                </a:solidFill>
              </a:rPr>
              <a:t>diện</a:t>
            </a:r>
            <a:r>
              <a:rPr lang="en-US" sz="3000" dirty="0" smtClean="0">
                <a:solidFill>
                  <a:srgbClr val="0000FF"/>
                </a:solidFill>
              </a:rPr>
              <a:t> </a:t>
            </a:r>
            <a:r>
              <a:rPr lang="en-US" sz="3000" dirty="0" err="1" smtClean="0">
                <a:solidFill>
                  <a:srgbClr val="0000FF"/>
                </a:solidFill>
              </a:rPr>
              <a:t>tích</a:t>
            </a:r>
            <a:r>
              <a:rPr lang="en-US" sz="3000" dirty="0" smtClean="0">
                <a:solidFill>
                  <a:srgbClr val="0000FF"/>
                </a:solidFill>
              </a:rPr>
              <a:t> </a:t>
            </a:r>
            <a:r>
              <a:rPr lang="en-US" sz="3000" dirty="0" err="1" smtClean="0">
                <a:solidFill>
                  <a:srgbClr val="0000FF"/>
                </a:solidFill>
              </a:rPr>
              <a:t>bề</a:t>
            </a:r>
            <a:r>
              <a:rPr lang="en-US" sz="3000" dirty="0" smtClean="0">
                <a:solidFill>
                  <a:srgbClr val="0000FF"/>
                </a:solidFill>
              </a:rPr>
              <a:t> </a:t>
            </a:r>
            <a:r>
              <a:rPr lang="en-US" sz="3000" dirty="0" err="1" smtClean="0">
                <a:solidFill>
                  <a:srgbClr val="0000FF"/>
                </a:solidFill>
              </a:rPr>
              <a:t>mặt</a:t>
            </a:r>
            <a:r>
              <a:rPr lang="en-US" sz="3000" dirty="0" smtClean="0">
                <a:solidFill>
                  <a:srgbClr val="0000FF"/>
                </a:solidFill>
              </a:rPr>
              <a:t> </a:t>
            </a:r>
            <a:r>
              <a:rPr lang="en-US" sz="3000" dirty="0" err="1" smtClean="0">
                <a:solidFill>
                  <a:srgbClr val="0000FF"/>
                </a:solidFill>
              </a:rPr>
              <a:t>lọc</a:t>
            </a:r>
            <a:r>
              <a:rPr lang="en-US" sz="3000" dirty="0" smtClean="0">
                <a:solidFill>
                  <a:srgbClr val="0000FF"/>
                </a:solidFill>
              </a:rPr>
              <a:t> </a:t>
            </a:r>
            <a:r>
              <a:rPr lang="en-US" sz="3000" dirty="0" err="1" smtClean="0">
                <a:solidFill>
                  <a:srgbClr val="0000FF"/>
                </a:solidFill>
              </a:rPr>
              <a:t>là</a:t>
            </a:r>
            <a:r>
              <a:rPr lang="en-US" sz="3000" dirty="0" smtClean="0">
                <a:solidFill>
                  <a:srgbClr val="0000FF"/>
                </a:solidFill>
              </a:rPr>
              <a:t> 5 m</a:t>
            </a:r>
            <a:r>
              <a:rPr lang="en-US" sz="3000" baseline="30000" dirty="0" smtClean="0">
                <a:solidFill>
                  <a:srgbClr val="0000FF"/>
                </a:solidFill>
              </a:rPr>
              <a:t>2</a:t>
            </a:r>
            <a:r>
              <a:rPr lang="en-US" sz="3000" dirty="0" smtClean="0">
                <a:solidFill>
                  <a:srgbClr val="0000FF"/>
                </a:solidFill>
              </a:rPr>
              <a:t>, </a:t>
            </a:r>
            <a:r>
              <a:rPr lang="en-US" sz="3000" dirty="0" err="1" smtClean="0">
                <a:solidFill>
                  <a:srgbClr val="0000FF"/>
                </a:solidFill>
              </a:rPr>
              <a:t>trở</a:t>
            </a:r>
            <a:r>
              <a:rPr lang="en-US" sz="3000" dirty="0" smtClean="0">
                <a:solidFill>
                  <a:srgbClr val="0000FF"/>
                </a:solidFill>
              </a:rPr>
              <a:t> </a:t>
            </a:r>
            <a:r>
              <a:rPr lang="en-US" sz="3000" dirty="0" err="1" smtClean="0">
                <a:solidFill>
                  <a:srgbClr val="0000FF"/>
                </a:solidFill>
              </a:rPr>
              <a:t>lực</a:t>
            </a:r>
            <a:r>
              <a:rPr lang="en-US" sz="3000" dirty="0" smtClean="0">
                <a:solidFill>
                  <a:srgbClr val="0000FF"/>
                </a:solidFill>
              </a:rPr>
              <a:t> </a:t>
            </a:r>
            <a:r>
              <a:rPr lang="en-US" sz="3000" dirty="0" err="1" smtClean="0">
                <a:solidFill>
                  <a:srgbClr val="0000FF"/>
                </a:solidFill>
              </a:rPr>
              <a:t>riêng</a:t>
            </a:r>
            <a:r>
              <a:rPr lang="en-US" sz="3000" dirty="0" smtClean="0">
                <a:solidFill>
                  <a:srgbClr val="0000FF"/>
                </a:solidFill>
              </a:rPr>
              <a:t> </a:t>
            </a:r>
            <a:r>
              <a:rPr lang="en-US" sz="3000" dirty="0" err="1" smtClean="0">
                <a:solidFill>
                  <a:srgbClr val="0000FF"/>
                </a:solidFill>
              </a:rPr>
              <a:t>theo</a:t>
            </a:r>
            <a:r>
              <a:rPr lang="en-US" sz="3000" dirty="0" smtClean="0">
                <a:solidFill>
                  <a:srgbClr val="0000FF"/>
                </a:solidFill>
              </a:rPr>
              <a:t> </a:t>
            </a:r>
            <a:r>
              <a:rPr lang="en-US" sz="3000" dirty="0" err="1" smtClean="0">
                <a:solidFill>
                  <a:srgbClr val="0000FF"/>
                </a:solidFill>
              </a:rPr>
              <a:t>khối</a:t>
            </a:r>
            <a:r>
              <a:rPr lang="en-US" sz="3000" dirty="0" smtClean="0">
                <a:solidFill>
                  <a:srgbClr val="0000FF"/>
                </a:solidFill>
              </a:rPr>
              <a:t> </a:t>
            </a:r>
            <a:r>
              <a:rPr lang="en-US" sz="3000" dirty="0" err="1" smtClean="0">
                <a:solidFill>
                  <a:srgbClr val="0000FF"/>
                </a:solidFill>
              </a:rPr>
              <a:t>lượng</a:t>
            </a:r>
            <a:r>
              <a:rPr lang="en-US" sz="3000" dirty="0" smtClean="0">
                <a:solidFill>
                  <a:srgbClr val="0000FF"/>
                </a:solidFill>
              </a:rPr>
              <a:t> </a:t>
            </a:r>
            <a:r>
              <a:rPr lang="en-US" sz="3000" dirty="0" err="1" smtClean="0">
                <a:solidFill>
                  <a:srgbClr val="0000FF"/>
                </a:solidFill>
              </a:rPr>
              <a:t>của</a:t>
            </a:r>
            <a:r>
              <a:rPr lang="en-US" sz="3000" dirty="0" smtClean="0">
                <a:solidFill>
                  <a:srgbClr val="0000FF"/>
                </a:solidFill>
              </a:rPr>
              <a:t> </a:t>
            </a:r>
            <a:r>
              <a:rPr lang="en-US" sz="3000" dirty="0" err="1" smtClean="0">
                <a:solidFill>
                  <a:srgbClr val="0000FF"/>
                </a:solidFill>
              </a:rPr>
              <a:t>lớp</a:t>
            </a:r>
            <a:r>
              <a:rPr lang="en-US" sz="3000" dirty="0" smtClean="0">
                <a:solidFill>
                  <a:srgbClr val="0000FF"/>
                </a:solidFill>
              </a:rPr>
              <a:t> </a:t>
            </a:r>
            <a:r>
              <a:rPr lang="en-US" sz="3000" dirty="0" err="1" smtClean="0">
                <a:solidFill>
                  <a:srgbClr val="0000FF"/>
                </a:solidFill>
              </a:rPr>
              <a:t>bã</a:t>
            </a:r>
            <a:r>
              <a:rPr lang="en-US" sz="3000" dirty="0" smtClean="0">
                <a:solidFill>
                  <a:srgbClr val="0000FF"/>
                </a:solidFill>
              </a:rPr>
              <a:t> </a:t>
            </a:r>
            <a:r>
              <a:rPr lang="en-US" sz="3000" dirty="0" err="1" smtClean="0">
                <a:solidFill>
                  <a:srgbClr val="0000FF"/>
                </a:solidFill>
              </a:rPr>
              <a:t>là</a:t>
            </a:r>
            <a:r>
              <a:rPr lang="en-US" sz="3000" dirty="0" smtClean="0">
                <a:solidFill>
                  <a:srgbClr val="0000FF"/>
                </a:solidFill>
              </a:rPr>
              <a:t> 0,01 m/kg. </a:t>
            </a:r>
            <a:br>
              <a:rPr lang="en-US" sz="3000" dirty="0" smtClean="0">
                <a:solidFill>
                  <a:srgbClr val="0000FF"/>
                </a:solidFill>
              </a:rPr>
            </a:br>
            <a:r>
              <a:rPr lang="en-US" sz="3000" dirty="0" err="1" smtClean="0">
                <a:solidFill>
                  <a:srgbClr val="0000FF"/>
                </a:solidFill>
              </a:rPr>
              <a:t>Xác</a:t>
            </a:r>
            <a:r>
              <a:rPr lang="en-US" sz="3000" dirty="0" smtClean="0">
                <a:solidFill>
                  <a:srgbClr val="0000FF"/>
                </a:solidFill>
              </a:rPr>
              <a:t> </a:t>
            </a:r>
            <a:r>
              <a:rPr lang="en-US" sz="3000" dirty="0" err="1" smtClean="0">
                <a:solidFill>
                  <a:srgbClr val="0000FF"/>
                </a:solidFill>
              </a:rPr>
              <a:t>định</a:t>
            </a:r>
            <a:r>
              <a:rPr lang="en-US" sz="3000" dirty="0" smtClean="0">
                <a:solidFill>
                  <a:srgbClr val="0000FF"/>
                </a:solidFill>
              </a:rPr>
              <a:t>:</a:t>
            </a:r>
          </a:p>
          <a:p>
            <a:pPr marL="514350" indent="-514350" algn="just">
              <a:buAutoNum type="alphaLcPeriod"/>
            </a:pPr>
            <a:r>
              <a:rPr lang="en-US" sz="3000" dirty="0" err="1" smtClean="0">
                <a:solidFill>
                  <a:srgbClr val="0000FF"/>
                </a:solidFill>
              </a:rPr>
              <a:t>Nồng</a:t>
            </a:r>
            <a:r>
              <a:rPr lang="en-US" sz="3000" dirty="0" smtClean="0">
                <a:solidFill>
                  <a:srgbClr val="0000FF"/>
                </a:solidFill>
              </a:rPr>
              <a:t> </a:t>
            </a:r>
            <a:r>
              <a:rPr lang="en-US" sz="3000" dirty="0" err="1">
                <a:solidFill>
                  <a:srgbClr val="0000FF"/>
                </a:solidFill>
              </a:rPr>
              <a:t>độ</a:t>
            </a:r>
            <a:r>
              <a:rPr lang="en-US" sz="3000" dirty="0">
                <a:solidFill>
                  <a:srgbClr val="0000FF"/>
                </a:solidFill>
              </a:rPr>
              <a:t> </a:t>
            </a:r>
            <a:r>
              <a:rPr lang="en-US" sz="3000" dirty="0" err="1">
                <a:solidFill>
                  <a:srgbClr val="0000FF"/>
                </a:solidFill>
              </a:rPr>
              <a:t>của</a:t>
            </a:r>
            <a:r>
              <a:rPr lang="en-US" sz="3000" dirty="0">
                <a:solidFill>
                  <a:srgbClr val="0000FF"/>
                </a:solidFill>
              </a:rPr>
              <a:t> </a:t>
            </a:r>
            <a:r>
              <a:rPr lang="en-US" sz="3000" dirty="0" err="1">
                <a:solidFill>
                  <a:srgbClr val="0000FF"/>
                </a:solidFill>
              </a:rPr>
              <a:t>huyền</a:t>
            </a:r>
            <a:r>
              <a:rPr lang="en-US" sz="3000" dirty="0">
                <a:solidFill>
                  <a:srgbClr val="0000FF"/>
                </a:solidFill>
              </a:rPr>
              <a:t> </a:t>
            </a:r>
            <a:r>
              <a:rPr lang="en-US" sz="3000" dirty="0" err="1">
                <a:solidFill>
                  <a:srgbClr val="0000FF"/>
                </a:solidFill>
              </a:rPr>
              <a:t>phù</a:t>
            </a:r>
            <a:r>
              <a:rPr lang="en-US" sz="3000" dirty="0">
                <a:solidFill>
                  <a:srgbClr val="0000FF"/>
                </a:solidFill>
              </a:rPr>
              <a:t> </a:t>
            </a:r>
            <a:r>
              <a:rPr lang="en-US" sz="3000" dirty="0" err="1">
                <a:solidFill>
                  <a:srgbClr val="0000FF"/>
                </a:solidFill>
              </a:rPr>
              <a:t>đem</a:t>
            </a:r>
            <a:r>
              <a:rPr lang="en-US" sz="3000" dirty="0">
                <a:solidFill>
                  <a:srgbClr val="0000FF"/>
                </a:solidFill>
              </a:rPr>
              <a:t> </a:t>
            </a:r>
            <a:r>
              <a:rPr lang="en-US" sz="3000" dirty="0" err="1" smtClean="0">
                <a:solidFill>
                  <a:srgbClr val="0000FF"/>
                </a:solidFill>
              </a:rPr>
              <a:t>lọc</a:t>
            </a:r>
            <a:r>
              <a:rPr lang="en-US" sz="3000" dirty="0" smtClean="0">
                <a:solidFill>
                  <a:srgbClr val="0000FF"/>
                </a:solidFill>
              </a:rPr>
              <a:t>, ĐS: 8,99x10</a:t>
            </a:r>
            <a:r>
              <a:rPr lang="en-US" sz="3000" baseline="30000" dirty="0" smtClean="0">
                <a:solidFill>
                  <a:srgbClr val="0000FF"/>
                </a:solidFill>
              </a:rPr>
              <a:t>-3</a:t>
            </a:r>
          </a:p>
          <a:p>
            <a:pPr algn="just"/>
            <a:r>
              <a:rPr lang="en-US" sz="3000" dirty="0" smtClean="0">
                <a:solidFill>
                  <a:srgbClr val="0000FF"/>
                </a:solidFill>
              </a:rPr>
              <a:t>b. </a:t>
            </a:r>
            <a:r>
              <a:rPr lang="en-US" sz="3000" dirty="0" err="1" smtClean="0">
                <a:solidFill>
                  <a:srgbClr val="0000FF"/>
                </a:solidFill>
              </a:rPr>
              <a:t>Khối</a:t>
            </a:r>
            <a:r>
              <a:rPr lang="en-US" sz="3000" dirty="0" smtClean="0">
                <a:solidFill>
                  <a:srgbClr val="0000FF"/>
                </a:solidFill>
              </a:rPr>
              <a:t> </a:t>
            </a:r>
            <a:r>
              <a:rPr lang="en-US" sz="3000" dirty="0" err="1" smtClean="0">
                <a:solidFill>
                  <a:srgbClr val="0000FF"/>
                </a:solidFill>
              </a:rPr>
              <a:t>lượng</a:t>
            </a:r>
            <a:r>
              <a:rPr lang="en-US" sz="3000" dirty="0" smtClean="0">
                <a:solidFill>
                  <a:srgbClr val="0000FF"/>
                </a:solidFill>
              </a:rPr>
              <a:t> </a:t>
            </a:r>
            <a:r>
              <a:rPr lang="en-US" sz="3000" dirty="0" err="1" smtClean="0">
                <a:solidFill>
                  <a:srgbClr val="0000FF"/>
                </a:solidFill>
              </a:rPr>
              <a:t>riêng</a:t>
            </a:r>
            <a:r>
              <a:rPr lang="en-US" sz="3000" dirty="0" smtClean="0">
                <a:solidFill>
                  <a:srgbClr val="0000FF"/>
                </a:solidFill>
              </a:rPr>
              <a:t> </a:t>
            </a:r>
            <a:r>
              <a:rPr lang="en-US" sz="3000" dirty="0" err="1" smtClean="0">
                <a:solidFill>
                  <a:srgbClr val="0000FF"/>
                </a:solidFill>
              </a:rPr>
              <a:t>của</a:t>
            </a:r>
            <a:r>
              <a:rPr lang="en-US" sz="3000" dirty="0" smtClean="0">
                <a:solidFill>
                  <a:srgbClr val="0000FF"/>
                </a:solidFill>
              </a:rPr>
              <a:t> </a:t>
            </a:r>
            <a:r>
              <a:rPr lang="en-US" sz="3000" dirty="0" err="1" smtClean="0">
                <a:solidFill>
                  <a:srgbClr val="0000FF"/>
                </a:solidFill>
              </a:rPr>
              <a:t>pha</a:t>
            </a:r>
            <a:r>
              <a:rPr lang="en-US" sz="3000" dirty="0" smtClean="0">
                <a:solidFill>
                  <a:srgbClr val="0000FF"/>
                </a:solidFill>
              </a:rPr>
              <a:t> </a:t>
            </a:r>
            <a:r>
              <a:rPr lang="en-US" sz="3000" dirty="0" err="1" smtClean="0">
                <a:solidFill>
                  <a:srgbClr val="0000FF"/>
                </a:solidFill>
              </a:rPr>
              <a:t>phân</a:t>
            </a:r>
            <a:r>
              <a:rPr lang="en-US" sz="3000" dirty="0" smtClean="0">
                <a:solidFill>
                  <a:srgbClr val="0000FF"/>
                </a:solidFill>
              </a:rPr>
              <a:t> </a:t>
            </a:r>
            <a:r>
              <a:rPr lang="en-US" sz="3000" dirty="0" err="1" smtClean="0">
                <a:solidFill>
                  <a:srgbClr val="0000FF"/>
                </a:solidFill>
              </a:rPr>
              <a:t>tán</a:t>
            </a:r>
            <a:r>
              <a:rPr lang="en-US" sz="3000" dirty="0" smtClean="0">
                <a:solidFill>
                  <a:srgbClr val="0000FF"/>
                </a:solidFill>
              </a:rPr>
              <a:t> </a:t>
            </a:r>
            <a:r>
              <a:rPr lang="en-US" sz="3000" dirty="0" err="1" smtClean="0">
                <a:solidFill>
                  <a:srgbClr val="0000FF"/>
                </a:solidFill>
              </a:rPr>
              <a:t>trong</a:t>
            </a:r>
            <a:r>
              <a:rPr lang="en-US" sz="3000" dirty="0" smtClean="0">
                <a:solidFill>
                  <a:srgbClr val="0000FF"/>
                </a:solidFill>
              </a:rPr>
              <a:t> </a:t>
            </a:r>
            <a:r>
              <a:rPr lang="en-US" sz="3000" dirty="0" err="1" smtClean="0">
                <a:solidFill>
                  <a:srgbClr val="0000FF"/>
                </a:solidFill>
              </a:rPr>
              <a:t>huyền</a:t>
            </a:r>
            <a:r>
              <a:rPr lang="en-US" sz="3000" dirty="0" smtClean="0">
                <a:solidFill>
                  <a:srgbClr val="0000FF"/>
                </a:solidFill>
              </a:rPr>
              <a:t> </a:t>
            </a:r>
            <a:r>
              <a:rPr lang="en-US" sz="3000" dirty="0" err="1" smtClean="0">
                <a:solidFill>
                  <a:srgbClr val="0000FF"/>
                </a:solidFill>
              </a:rPr>
              <a:t>phù</a:t>
            </a:r>
            <a:r>
              <a:rPr lang="en-US" sz="3000" dirty="0" smtClean="0">
                <a:solidFill>
                  <a:srgbClr val="0000FF"/>
                </a:solidFill>
              </a:rPr>
              <a:t> </a:t>
            </a:r>
            <a:r>
              <a:rPr lang="en-US" sz="3000" dirty="0" err="1" smtClean="0">
                <a:solidFill>
                  <a:srgbClr val="0000FF"/>
                </a:solidFill>
              </a:rPr>
              <a:t>đem</a:t>
            </a:r>
            <a:r>
              <a:rPr lang="en-US" sz="3000" dirty="0" smtClean="0">
                <a:solidFill>
                  <a:srgbClr val="0000FF"/>
                </a:solidFill>
              </a:rPr>
              <a:t> </a:t>
            </a:r>
            <a:r>
              <a:rPr lang="en-US" sz="3000" dirty="0" err="1" smtClean="0">
                <a:solidFill>
                  <a:srgbClr val="0000FF"/>
                </a:solidFill>
              </a:rPr>
              <a:t>lọc</a:t>
            </a:r>
            <a:r>
              <a:rPr lang="en-US" sz="3000" dirty="0" smtClean="0">
                <a:solidFill>
                  <a:srgbClr val="0000FF"/>
                </a:solidFill>
              </a:rPr>
              <a:t>, ĐS: 33, 536 kg/m</a:t>
            </a:r>
            <a:r>
              <a:rPr lang="en-US" sz="3000" baseline="30000" dirty="0" smtClean="0">
                <a:solidFill>
                  <a:srgbClr val="0000FF"/>
                </a:solidFill>
              </a:rPr>
              <a:t>3</a:t>
            </a:r>
            <a:r>
              <a:rPr lang="en-US" sz="3000" dirty="0" smtClean="0">
                <a:solidFill>
                  <a:srgbClr val="0000FF"/>
                </a:solidFill>
              </a:rPr>
              <a:t>  </a:t>
            </a:r>
          </a:p>
          <a:p>
            <a:pPr algn="just"/>
            <a:r>
              <a:rPr lang="en-US" sz="3000" dirty="0" smtClean="0">
                <a:solidFill>
                  <a:srgbClr val="0000FF"/>
                </a:solidFill>
              </a:rPr>
              <a:t>c. </a:t>
            </a:r>
            <a:r>
              <a:rPr lang="en-US" sz="3000" dirty="0" err="1" smtClean="0">
                <a:solidFill>
                  <a:srgbClr val="0000FF"/>
                </a:solidFill>
              </a:rPr>
              <a:t>Khối</a:t>
            </a:r>
            <a:r>
              <a:rPr lang="en-US" sz="3000" dirty="0" smtClean="0">
                <a:solidFill>
                  <a:srgbClr val="0000FF"/>
                </a:solidFill>
              </a:rPr>
              <a:t> </a:t>
            </a:r>
            <a:r>
              <a:rPr lang="en-US" sz="3000" dirty="0" err="1" smtClean="0">
                <a:solidFill>
                  <a:srgbClr val="0000FF"/>
                </a:solidFill>
              </a:rPr>
              <a:t>lượng</a:t>
            </a:r>
            <a:r>
              <a:rPr lang="en-US" sz="3000" dirty="0" smtClean="0">
                <a:solidFill>
                  <a:srgbClr val="0000FF"/>
                </a:solidFill>
              </a:rPr>
              <a:t> </a:t>
            </a:r>
            <a:r>
              <a:rPr lang="en-US" sz="3000" dirty="0" err="1" smtClean="0">
                <a:solidFill>
                  <a:srgbClr val="0000FF"/>
                </a:solidFill>
              </a:rPr>
              <a:t>huyền</a:t>
            </a:r>
            <a:r>
              <a:rPr lang="en-US" sz="3000" dirty="0" smtClean="0">
                <a:solidFill>
                  <a:srgbClr val="0000FF"/>
                </a:solidFill>
              </a:rPr>
              <a:t> </a:t>
            </a:r>
            <a:r>
              <a:rPr lang="en-US" sz="3000" dirty="0" err="1" smtClean="0">
                <a:solidFill>
                  <a:srgbClr val="0000FF"/>
                </a:solidFill>
              </a:rPr>
              <a:t>phù</a:t>
            </a:r>
            <a:r>
              <a:rPr lang="en-US" sz="3000" dirty="0" smtClean="0">
                <a:solidFill>
                  <a:srgbClr val="0000FF"/>
                </a:solidFill>
              </a:rPr>
              <a:t> </a:t>
            </a:r>
            <a:r>
              <a:rPr lang="en-US" sz="3000" dirty="0" err="1" smtClean="0">
                <a:solidFill>
                  <a:srgbClr val="0000FF"/>
                </a:solidFill>
              </a:rPr>
              <a:t>đem</a:t>
            </a:r>
            <a:r>
              <a:rPr lang="en-US" sz="3000" dirty="0" smtClean="0">
                <a:solidFill>
                  <a:srgbClr val="0000FF"/>
                </a:solidFill>
              </a:rPr>
              <a:t> </a:t>
            </a:r>
            <a:r>
              <a:rPr lang="en-US" sz="3000" dirty="0" err="1" smtClean="0">
                <a:solidFill>
                  <a:srgbClr val="0000FF"/>
                </a:solidFill>
              </a:rPr>
              <a:t>lọc</a:t>
            </a:r>
            <a:r>
              <a:rPr lang="en-US" sz="3000" dirty="0" smtClean="0">
                <a:solidFill>
                  <a:srgbClr val="0000FF"/>
                </a:solidFill>
              </a:rPr>
              <a:t>, ĐS: 11120 kg</a:t>
            </a:r>
            <a:endParaRPr lang="en-US" sz="3000" baseline="30000" dirty="0" smtClean="0">
              <a:solidFill>
                <a:srgbClr val="0000FF"/>
              </a:solidFill>
            </a:endParaRPr>
          </a:p>
          <a:p>
            <a:pPr algn="just"/>
            <a:r>
              <a:rPr lang="en-US" sz="3000" dirty="0" smtClean="0">
                <a:solidFill>
                  <a:srgbClr val="0000FF"/>
                </a:solidFill>
              </a:rPr>
              <a:t>d. </a:t>
            </a:r>
            <a:r>
              <a:rPr lang="en-US" sz="3000" dirty="0" err="1" smtClean="0">
                <a:solidFill>
                  <a:srgbClr val="0000FF"/>
                </a:solidFill>
              </a:rPr>
              <a:t>Chiều</a:t>
            </a:r>
            <a:r>
              <a:rPr lang="en-US" sz="3000" dirty="0" smtClean="0">
                <a:solidFill>
                  <a:srgbClr val="0000FF"/>
                </a:solidFill>
              </a:rPr>
              <a:t> </a:t>
            </a:r>
            <a:r>
              <a:rPr lang="en-US" sz="3000" dirty="0" err="1" smtClean="0">
                <a:solidFill>
                  <a:srgbClr val="0000FF"/>
                </a:solidFill>
              </a:rPr>
              <a:t>dày</a:t>
            </a:r>
            <a:r>
              <a:rPr lang="en-US" sz="3000" dirty="0" smtClean="0">
                <a:solidFill>
                  <a:srgbClr val="0000FF"/>
                </a:solidFill>
              </a:rPr>
              <a:t> </a:t>
            </a:r>
            <a:r>
              <a:rPr lang="en-US" sz="3000" dirty="0" err="1" smtClean="0">
                <a:solidFill>
                  <a:srgbClr val="0000FF"/>
                </a:solidFill>
              </a:rPr>
              <a:t>lớp</a:t>
            </a:r>
            <a:r>
              <a:rPr lang="en-US" sz="3000" dirty="0" smtClean="0">
                <a:solidFill>
                  <a:srgbClr val="0000FF"/>
                </a:solidFill>
              </a:rPr>
              <a:t> </a:t>
            </a:r>
            <a:r>
              <a:rPr lang="en-US" sz="3000" dirty="0" err="1" smtClean="0">
                <a:solidFill>
                  <a:srgbClr val="0000FF"/>
                </a:solidFill>
              </a:rPr>
              <a:t>bã</a:t>
            </a:r>
            <a:r>
              <a:rPr lang="en-US" sz="3000" dirty="0">
                <a:solidFill>
                  <a:srgbClr val="0000FF"/>
                </a:solidFill>
              </a:rPr>
              <a:t> </a:t>
            </a:r>
            <a:r>
              <a:rPr lang="en-US" sz="3000" dirty="0" err="1" smtClean="0">
                <a:solidFill>
                  <a:srgbClr val="0000FF"/>
                </a:solidFill>
              </a:rPr>
              <a:t>hình</a:t>
            </a:r>
            <a:r>
              <a:rPr lang="en-US" sz="3000" dirty="0" smtClean="0">
                <a:solidFill>
                  <a:srgbClr val="0000FF"/>
                </a:solidFill>
              </a:rPr>
              <a:t> </a:t>
            </a:r>
            <a:r>
              <a:rPr lang="en-US" sz="3000" dirty="0" err="1" smtClean="0">
                <a:solidFill>
                  <a:srgbClr val="0000FF"/>
                </a:solidFill>
              </a:rPr>
              <a:t>thành</a:t>
            </a:r>
            <a:r>
              <a:rPr lang="en-US" sz="3000" dirty="0" smtClean="0">
                <a:solidFill>
                  <a:srgbClr val="0000FF"/>
                </a:solidFill>
              </a:rPr>
              <a:t>, ĐS: 0,6 m</a:t>
            </a:r>
          </a:p>
          <a:p>
            <a:pPr algn="just"/>
            <a:r>
              <a:rPr lang="en-US" sz="3000" dirty="0" smtClean="0">
                <a:solidFill>
                  <a:srgbClr val="0000FF"/>
                </a:solidFill>
              </a:rPr>
              <a:t>e. </a:t>
            </a:r>
            <a:r>
              <a:rPr lang="en-US" sz="3000" dirty="0" err="1" smtClean="0">
                <a:solidFill>
                  <a:srgbClr val="0000FF"/>
                </a:solidFill>
              </a:rPr>
              <a:t>Tổng</a:t>
            </a:r>
            <a:r>
              <a:rPr lang="en-US" sz="3000" dirty="0" smtClean="0">
                <a:solidFill>
                  <a:srgbClr val="0000FF"/>
                </a:solidFill>
              </a:rPr>
              <a:t> </a:t>
            </a:r>
            <a:r>
              <a:rPr lang="en-US" sz="3000" dirty="0" err="1" smtClean="0">
                <a:solidFill>
                  <a:srgbClr val="0000FF"/>
                </a:solidFill>
              </a:rPr>
              <a:t>trở</a:t>
            </a:r>
            <a:r>
              <a:rPr lang="en-US" sz="3000" dirty="0" smtClean="0">
                <a:solidFill>
                  <a:srgbClr val="0000FF"/>
                </a:solidFill>
              </a:rPr>
              <a:t> </a:t>
            </a:r>
            <a:r>
              <a:rPr lang="en-US" sz="3000" dirty="0" err="1" smtClean="0">
                <a:solidFill>
                  <a:srgbClr val="0000FF"/>
                </a:solidFill>
              </a:rPr>
              <a:t>lực</a:t>
            </a:r>
            <a:r>
              <a:rPr lang="en-US" sz="3000" dirty="0" smtClean="0">
                <a:solidFill>
                  <a:srgbClr val="0000FF"/>
                </a:solidFill>
              </a:rPr>
              <a:t> </a:t>
            </a:r>
            <a:r>
              <a:rPr lang="en-US" sz="3000" dirty="0" err="1" smtClean="0">
                <a:solidFill>
                  <a:srgbClr val="0000FF"/>
                </a:solidFill>
              </a:rPr>
              <a:t>của</a:t>
            </a:r>
            <a:r>
              <a:rPr lang="en-US" sz="3000" dirty="0" smtClean="0">
                <a:solidFill>
                  <a:srgbClr val="0000FF"/>
                </a:solidFill>
              </a:rPr>
              <a:t> </a:t>
            </a:r>
            <a:r>
              <a:rPr lang="en-US" sz="3000" dirty="0" err="1" smtClean="0">
                <a:solidFill>
                  <a:srgbClr val="0000FF"/>
                </a:solidFill>
              </a:rPr>
              <a:t>lớp</a:t>
            </a:r>
            <a:r>
              <a:rPr lang="en-US" sz="3000" dirty="0" smtClean="0">
                <a:solidFill>
                  <a:srgbClr val="0000FF"/>
                </a:solidFill>
              </a:rPr>
              <a:t> </a:t>
            </a:r>
            <a:r>
              <a:rPr lang="en-US" sz="3000" dirty="0" err="1" smtClean="0">
                <a:solidFill>
                  <a:srgbClr val="0000FF"/>
                </a:solidFill>
              </a:rPr>
              <a:t>bã</a:t>
            </a:r>
            <a:r>
              <a:rPr lang="en-US" sz="3000" dirty="0" smtClean="0">
                <a:solidFill>
                  <a:srgbClr val="0000FF"/>
                </a:solidFill>
              </a:rPr>
              <a:t>, ĐS: 0,2x1/m</a:t>
            </a:r>
          </a:p>
        </p:txBody>
      </p:sp>
    </p:spTree>
    <p:extLst>
      <p:ext uri="{BB962C8B-B14F-4D97-AF65-F5344CB8AC3E}">
        <p14:creationId xmlns:p14="http://schemas.microsoft.com/office/powerpoint/2010/main" val="308119730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b="1" dirty="0" smtClean="0">
                <a:solidFill>
                  <a:srgbClr val="0000FF"/>
                </a:solidFill>
                <a:latin typeface="Arial" pitchFamily="34" charset="0"/>
                <a:cs typeface="Arial" pitchFamily="34" charset="0"/>
              </a:rPr>
              <a:t>10.3</a:t>
            </a:r>
            <a:r>
              <a:rPr lang="vi-VN" sz="3200" b="1" dirty="0" smtClean="0">
                <a:solidFill>
                  <a:srgbClr val="0000FF"/>
                </a:solidFill>
                <a:latin typeface="Arial" pitchFamily="34" charset="0"/>
                <a:cs typeface="Arial" pitchFamily="34" charset="0"/>
              </a:rPr>
              <a:t> </a:t>
            </a:r>
            <a:r>
              <a:rPr lang="en-US" sz="3200" b="1" dirty="0" err="1" smtClean="0">
                <a:solidFill>
                  <a:srgbClr val="0000FF"/>
                </a:solidFill>
                <a:latin typeface="Arial" pitchFamily="34" charset="0"/>
                <a:cs typeface="Arial" pitchFamily="34" charset="0"/>
              </a:rPr>
              <a:t>Cân</a:t>
            </a:r>
            <a:r>
              <a:rPr lang="en-US" sz="3200" b="1" dirty="0" smtClean="0">
                <a:solidFill>
                  <a:srgbClr val="0000FF"/>
                </a:solidFill>
                <a:latin typeface="Arial" pitchFamily="34" charset="0"/>
                <a:cs typeface="Arial" pitchFamily="34" charset="0"/>
              </a:rPr>
              <a:t> </a:t>
            </a:r>
            <a:r>
              <a:rPr lang="en-US" sz="3200" b="1" dirty="0" err="1" smtClean="0">
                <a:solidFill>
                  <a:srgbClr val="0000FF"/>
                </a:solidFill>
                <a:latin typeface="Arial" pitchFamily="34" charset="0"/>
                <a:cs typeface="Arial" pitchFamily="34" charset="0"/>
              </a:rPr>
              <a:t>bằng</a:t>
            </a:r>
            <a:r>
              <a:rPr lang="en-US" sz="3200" b="1" dirty="0" smtClean="0">
                <a:solidFill>
                  <a:srgbClr val="0000FF"/>
                </a:solidFill>
                <a:latin typeface="Arial" pitchFamily="34" charset="0"/>
                <a:cs typeface="Arial" pitchFamily="34" charset="0"/>
              </a:rPr>
              <a:t> </a:t>
            </a:r>
            <a:r>
              <a:rPr lang="en-US" sz="3200" b="1" dirty="0" err="1" smtClean="0">
                <a:solidFill>
                  <a:srgbClr val="0000FF"/>
                </a:solidFill>
                <a:latin typeface="Arial" pitchFamily="34" charset="0"/>
                <a:cs typeface="Arial" pitchFamily="34" charset="0"/>
              </a:rPr>
              <a:t>vật</a:t>
            </a:r>
            <a:r>
              <a:rPr lang="en-US" sz="3200" b="1" dirty="0" smtClean="0">
                <a:solidFill>
                  <a:srgbClr val="0000FF"/>
                </a:solidFill>
                <a:latin typeface="Arial" pitchFamily="34" charset="0"/>
                <a:cs typeface="Arial" pitchFamily="34" charset="0"/>
              </a:rPr>
              <a:t> </a:t>
            </a:r>
            <a:r>
              <a:rPr lang="en-US" sz="3200" b="1" dirty="0" err="1" smtClean="0">
                <a:solidFill>
                  <a:srgbClr val="0000FF"/>
                </a:solidFill>
                <a:latin typeface="Arial" pitchFamily="34" charset="0"/>
                <a:cs typeface="Arial" pitchFamily="34" charset="0"/>
              </a:rPr>
              <a:t>chất</a:t>
            </a:r>
            <a:endParaRPr lang="en-US" sz="2000" b="1" dirty="0" smtClean="0">
              <a:solidFill>
                <a:srgbClr val="0000FF"/>
              </a:solidFill>
              <a:latin typeface="Arial" pitchFamily="34" charset="0"/>
              <a:cs typeface="Arial" pitchFamily="34" charset="0"/>
            </a:endParaRPr>
          </a:p>
        </p:txBody>
      </p:sp>
      <p:sp>
        <p:nvSpPr>
          <p:cNvPr id="3" name="Rectangle 2"/>
          <p:cNvSpPr/>
          <p:nvPr/>
        </p:nvSpPr>
        <p:spPr>
          <a:xfrm>
            <a:off x="0" y="533400"/>
            <a:ext cx="9144000" cy="461665"/>
          </a:xfrm>
          <a:prstGeom prst="rect">
            <a:avLst/>
          </a:prstGeom>
        </p:spPr>
        <p:txBody>
          <a:bodyPr wrap="square">
            <a:spAutoFit/>
          </a:bodyPr>
          <a:lstStyle/>
          <a:p>
            <a:pPr algn="just"/>
            <a:r>
              <a:rPr lang="en-US" sz="2400" b="1" dirty="0" err="1">
                <a:solidFill>
                  <a:srgbClr val="009900"/>
                </a:solidFill>
                <a:latin typeface="Arial" pitchFamily="34" charset="0"/>
                <a:cs typeface="Arial" pitchFamily="34" charset="0"/>
                <a:sym typeface="Wingdings" pitchFamily="2" charset="2"/>
              </a:rPr>
              <a:t>Quan</a:t>
            </a:r>
            <a:r>
              <a:rPr lang="en-US" sz="2400" b="1" dirty="0">
                <a:solidFill>
                  <a:srgbClr val="009900"/>
                </a:solidFill>
                <a:latin typeface="Arial" pitchFamily="34" charset="0"/>
                <a:cs typeface="Arial" pitchFamily="34" charset="0"/>
                <a:sym typeface="Wingdings" pitchFamily="2" charset="2"/>
              </a:rPr>
              <a:t> </a:t>
            </a:r>
            <a:r>
              <a:rPr lang="en-US" sz="2400" b="1" dirty="0" err="1">
                <a:solidFill>
                  <a:srgbClr val="009900"/>
                </a:solidFill>
                <a:latin typeface="Arial" pitchFamily="34" charset="0"/>
                <a:cs typeface="Arial" pitchFamily="34" charset="0"/>
                <a:sym typeface="Wingdings" pitchFamily="2" charset="2"/>
              </a:rPr>
              <a:t>hệ</a:t>
            </a:r>
            <a:r>
              <a:rPr lang="en-US" sz="2400" b="1" dirty="0">
                <a:solidFill>
                  <a:srgbClr val="009900"/>
                </a:solidFill>
                <a:latin typeface="Arial" pitchFamily="34" charset="0"/>
                <a:cs typeface="Arial" pitchFamily="34" charset="0"/>
                <a:sym typeface="Wingdings" pitchFamily="2" charset="2"/>
              </a:rPr>
              <a:t> </a:t>
            </a:r>
            <a:r>
              <a:rPr lang="en-US" sz="2400" b="1" dirty="0" err="1">
                <a:solidFill>
                  <a:srgbClr val="009900"/>
                </a:solidFill>
                <a:latin typeface="Arial" pitchFamily="34" charset="0"/>
                <a:cs typeface="Arial" pitchFamily="34" charset="0"/>
                <a:sym typeface="Wingdings" pitchFamily="2" charset="2"/>
              </a:rPr>
              <a:t>giữa</a:t>
            </a:r>
            <a:r>
              <a:rPr lang="en-US" sz="2400" b="1" dirty="0">
                <a:solidFill>
                  <a:srgbClr val="009900"/>
                </a:solidFill>
                <a:latin typeface="Arial" pitchFamily="34" charset="0"/>
                <a:cs typeface="Arial" pitchFamily="34" charset="0"/>
                <a:sym typeface="Wingdings" pitchFamily="2" charset="2"/>
              </a:rPr>
              <a:t> </a:t>
            </a:r>
            <a:r>
              <a:rPr lang="en-US" sz="2400" b="1" dirty="0" err="1">
                <a:solidFill>
                  <a:srgbClr val="009900"/>
                </a:solidFill>
                <a:latin typeface="Times New Roman" pitchFamily="18" charset="0"/>
                <a:cs typeface="Times New Roman" pitchFamily="18" charset="0"/>
                <a:sym typeface="Wingdings" pitchFamily="2" charset="2"/>
              </a:rPr>
              <a:t>X</a:t>
            </a:r>
            <a:r>
              <a:rPr lang="en-US" sz="2400" b="1" baseline="-25000" dirty="0" err="1">
                <a:solidFill>
                  <a:srgbClr val="009900"/>
                </a:solidFill>
                <a:latin typeface="Times New Roman" pitchFamily="18" charset="0"/>
                <a:cs typeface="Times New Roman" pitchFamily="18" charset="0"/>
                <a:sym typeface="Wingdings" pitchFamily="2" charset="2"/>
              </a:rPr>
              <a:t>m</a:t>
            </a:r>
            <a:r>
              <a:rPr lang="en-US" sz="2400" b="1" dirty="0">
                <a:solidFill>
                  <a:srgbClr val="009900"/>
                </a:solidFill>
                <a:latin typeface="Times New Roman" pitchFamily="18" charset="0"/>
                <a:cs typeface="Times New Roman" pitchFamily="18" charset="0"/>
                <a:sym typeface="Wingdings" pitchFamily="2" charset="2"/>
              </a:rPr>
              <a:t> </a:t>
            </a:r>
            <a:r>
              <a:rPr lang="en-US" sz="2400" b="1" dirty="0" err="1">
                <a:solidFill>
                  <a:srgbClr val="009900"/>
                </a:solidFill>
                <a:latin typeface="Times New Roman" pitchFamily="18" charset="0"/>
                <a:cs typeface="Times New Roman" pitchFamily="18" charset="0"/>
                <a:sym typeface="Wingdings" pitchFamily="2" charset="2"/>
              </a:rPr>
              <a:t>và</a:t>
            </a:r>
            <a:r>
              <a:rPr lang="en-US" sz="2400" b="1" dirty="0">
                <a:solidFill>
                  <a:srgbClr val="009900"/>
                </a:solidFill>
                <a:latin typeface="Times New Roman" pitchFamily="18" charset="0"/>
                <a:cs typeface="Times New Roman" pitchFamily="18" charset="0"/>
                <a:sym typeface="Wingdings" pitchFamily="2" charset="2"/>
              </a:rPr>
              <a:t> X</a:t>
            </a:r>
            <a:r>
              <a:rPr lang="en-US" sz="2400" b="1" baseline="-25000" dirty="0">
                <a:solidFill>
                  <a:srgbClr val="009900"/>
                </a:solidFill>
                <a:latin typeface="Times New Roman" pitchFamily="18" charset="0"/>
                <a:cs typeface="Times New Roman" pitchFamily="18" charset="0"/>
                <a:sym typeface="Wingdings" pitchFamily="2" charset="2"/>
              </a:rPr>
              <a:t>V </a:t>
            </a:r>
          </a:p>
        </p:txBody>
      </p:sp>
      <p:graphicFrame>
        <p:nvGraphicFramePr>
          <p:cNvPr id="4" name="Object 3"/>
          <p:cNvGraphicFramePr>
            <a:graphicFrameLocks noChangeAspect="1"/>
          </p:cNvGraphicFramePr>
          <p:nvPr>
            <p:extLst>
              <p:ext uri="{D42A27DB-BD31-4B8C-83A1-F6EECF244321}">
                <p14:modId xmlns:p14="http://schemas.microsoft.com/office/powerpoint/2010/main" val="3808726793"/>
              </p:ext>
            </p:extLst>
          </p:nvPr>
        </p:nvGraphicFramePr>
        <p:xfrm>
          <a:off x="3243263" y="982663"/>
          <a:ext cx="2193925" cy="1303337"/>
        </p:xfrm>
        <a:graphic>
          <a:graphicData uri="http://schemas.openxmlformats.org/presentationml/2006/ole">
            <mc:AlternateContent xmlns:mc="http://schemas.openxmlformats.org/markup-compatibility/2006">
              <mc:Choice xmlns:v="urn:schemas-microsoft-com:vml" Requires="v">
                <p:oleObj spid="_x0000_s12688" name="Equation" r:id="rId3" imgW="1066680" imgH="634680" progId="Equation.3">
                  <p:embed/>
                </p:oleObj>
              </mc:Choice>
              <mc:Fallback>
                <p:oleObj name="Equation" r:id="rId3" imgW="1066680" imgH="634680" progId="Equation.3">
                  <p:embed/>
                  <p:pic>
                    <p:nvPicPr>
                      <p:cNvPr id="0" name="Picture 38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43263" y="982663"/>
                        <a:ext cx="2193925" cy="13033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Rectangle 4"/>
          <p:cNvSpPr/>
          <p:nvPr/>
        </p:nvSpPr>
        <p:spPr>
          <a:xfrm>
            <a:off x="-27709" y="2510135"/>
            <a:ext cx="9144000" cy="461665"/>
          </a:xfrm>
          <a:prstGeom prst="rect">
            <a:avLst/>
          </a:prstGeom>
        </p:spPr>
        <p:txBody>
          <a:bodyPr wrap="square">
            <a:spAutoFit/>
          </a:bodyPr>
          <a:lstStyle/>
          <a:p>
            <a:pPr algn="just"/>
            <a:r>
              <a:rPr lang="en-US" sz="2400" b="1" dirty="0" err="1" smtClean="0">
                <a:solidFill>
                  <a:srgbClr val="FF6600"/>
                </a:solidFill>
                <a:latin typeface="Arial" pitchFamily="34" charset="0"/>
                <a:cs typeface="Arial" pitchFamily="34" charset="0"/>
                <a:sym typeface="Wingdings" pitchFamily="2" charset="2"/>
              </a:rPr>
              <a:t>Chiều</a:t>
            </a:r>
            <a:r>
              <a:rPr lang="en-US" sz="2400" b="1" dirty="0" smtClean="0">
                <a:solidFill>
                  <a:srgbClr val="FF6600"/>
                </a:solidFill>
                <a:latin typeface="Arial" pitchFamily="34" charset="0"/>
                <a:cs typeface="Arial" pitchFamily="34" charset="0"/>
                <a:sym typeface="Wingdings" pitchFamily="2" charset="2"/>
              </a:rPr>
              <a:t> </a:t>
            </a:r>
            <a:r>
              <a:rPr lang="en-US" sz="2400" b="1" dirty="0" err="1" smtClean="0">
                <a:solidFill>
                  <a:srgbClr val="FF6600"/>
                </a:solidFill>
                <a:latin typeface="Arial" pitchFamily="34" charset="0"/>
                <a:cs typeface="Arial" pitchFamily="34" charset="0"/>
                <a:sym typeface="Wingdings" pitchFamily="2" charset="2"/>
              </a:rPr>
              <a:t>dày</a:t>
            </a:r>
            <a:r>
              <a:rPr lang="en-US" sz="2400" b="1" dirty="0" smtClean="0">
                <a:solidFill>
                  <a:srgbClr val="FF6600"/>
                </a:solidFill>
                <a:latin typeface="Arial" pitchFamily="34" charset="0"/>
                <a:cs typeface="Arial" pitchFamily="34" charset="0"/>
                <a:sym typeface="Wingdings" pitchFamily="2" charset="2"/>
              </a:rPr>
              <a:t> </a:t>
            </a:r>
            <a:r>
              <a:rPr lang="en-US" sz="2400" b="1" dirty="0" err="1" smtClean="0">
                <a:solidFill>
                  <a:srgbClr val="FF6600"/>
                </a:solidFill>
                <a:latin typeface="Arial" pitchFamily="34" charset="0"/>
                <a:cs typeface="Arial" pitchFamily="34" charset="0"/>
                <a:sym typeface="Wingdings" pitchFamily="2" charset="2"/>
              </a:rPr>
              <a:t>lớp</a:t>
            </a:r>
            <a:r>
              <a:rPr lang="en-US" sz="2400" b="1" dirty="0" smtClean="0">
                <a:solidFill>
                  <a:srgbClr val="FF6600"/>
                </a:solidFill>
                <a:latin typeface="Arial" pitchFamily="34" charset="0"/>
                <a:cs typeface="Arial" pitchFamily="34" charset="0"/>
                <a:sym typeface="Wingdings" pitchFamily="2" charset="2"/>
              </a:rPr>
              <a:t> </a:t>
            </a:r>
            <a:r>
              <a:rPr lang="en-US" sz="2400" b="1" dirty="0" err="1" smtClean="0">
                <a:solidFill>
                  <a:srgbClr val="FF6600"/>
                </a:solidFill>
                <a:latin typeface="Arial" pitchFamily="34" charset="0"/>
                <a:cs typeface="Arial" pitchFamily="34" charset="0"/>
                <a:sym typeface="Wingdings" pitchFamily="2" charset="2"/>
              </a:rPr>
              <a:t>bã</a:t>
            </a:r>
            <a:r>
              <a:rPr lang="en-US" sz="2400" b="1" dirty="0" smtClean="0">
                <a:solidFill>
                  <a:srgbClr val="FF6600"/>
                </a:solidFill>
                <a:latin typeface="Arial" pitchFamily="34" charset="0"/>
                <a:cs typeface="Arial" pitchFamily="34" charset="0"/>
                <a:sym typeface="Wingdings" pitchFamily="2" charset="2"/>
              </a:rPr>
              <a:t>: </a:t>
            </a:r>
            <a:r>
              <a:rPr lang="en-US" sz="2400" dirty="0" err="1" smtClean="0">
                <a:latin typeface="Arial" pitchFamily="34" charset="0"/>
                <a:cs typeface="Arial" pitchFamily="34" charset="0"/>
                <a:sym typeface="Wingdings" pitchFamily="2" charset="2"/>
              </a:rPr>
              <a:t>hình</a:t>
            </a:r>
            <a:r>
              <a:rPr lang="en-US" sz="2400" dirty="0" smtClean="0">
                <a:latin typeface="Arial" pitchFamily="34" charset="0"/>
                <a:cs typeface="Arial" pitchFamily="34" charset="0"/>
                <a:sym typeface="Wingdings" pitchFamily="2" charset="2"/>
              </a:rPr>
              <a:t> </a:t>
            </a:r>
            <a:r>
              <a:rPr lang="en-US" sz="2400" dirty="0" err="1" smtClean="0">
                <a:latin typeface="Arial" pitchFamily="34" charset="0"/>
                <a:cs typeface="Arial" pitchFamily="34" charset="0"/>
                <a:sym typeface="Wingdings" pitchFamily="2" charset="2"/>
              </a:rPr>
              <a:t>thành</a:t>
            </a:r>
            <a:r>
              <a:rPr lang="en-US" sz="2400" dirty="0" smtClean="0">
                <a:latin typeface="Arial" pitchFamily="34" charset="0"/>
                <a:cs typeface="Arial" pitchFamily="34" charset="0"/>
                <a:sym typeface="Wingdings" pitchFamily="2" charset="2"/>
              </a:rPr>
              <a:t> </a:t>
            </a:r>
            <a:r>
              <a:rPr lang="en-US" sz="2400" dirty="0" err="1" smtClean="0">
                <a:latin typeface="Arial" pitchFamily="34" charset="0"/>
                <a:cs typeface="Arial" pitchFamily="34" charset="0"/>
                <a:sym typeface="Wingdings" pitchFamily="2" charset="2"/>
              </a:rPr>
              <a:t>trên</a:t>
            </a:r>
            <a:r>
              <a:rPr lang="en-US" sz="2400" dirty="0" smtClean="0">
                <a:latin typeface="Arial" pitchFamily="34" charset="0"/>
                <a:cs typeface="Arial" pitchFamily="34" charset="0"/>
                <a:sym typeface="Wingdings" pitchFamily="2" charset="2"/>
              </a:rPr>
              <a:t> </a:t>
            </a:r>
            <a:r>
              <a:rPr lang="en-US" sz="2400" dirty="0" err="1" smtClean="0">
                <a:latin typeface="Arial" pitchFamily="34" charset="0"/>
                <a:cs typeface="Arial" pitchFamily="34" charset="0"/>
                <a:sym typeface="Wingdings" pitchFamily="2" charset="2"/>
              </a:rPr>
              <a:t>bề</a:t>
            </a:r>
            <a:r>
              <a:rPr lang="en-US" sz="2400" dirty="0" smtClean="0">
                <a:latin typeface="Arial" pitchFamily="34" charset="0"/>
                <a:cs typeface="Arial" pitchFamily="34" charset="0"/>
                <a:sym typeface="Wingdings" pitchFamily="2" charset="2"/>
              </a:rPr>
              <a:t> </a:t>
            </a:r>
            <a:r>
              <a:rPr lang="en-US" sz="2400" dirty="0" err="1" smtClean="0">
                <a:latin typeface="Arial" pitchFamily="34" charset="0"/>
                <a:cs typeface="Arial" pitchFamily="34" charset="0"/>
                <a:sym typeface="Wingdings" pitchFamily="2" charset="2"/>
              </a:rPr>
              <a:t>mặt</a:t>
            </a:r>
            <a:r>
              <a:rPr lang="en-US" sz="2400" dirty="0" smtClean="0">
                <a:latin typeface="Arial" pitchFamily="34" charset="0"/>
                <a:cs typeface="Arial" pitchFamily="34" charset="0"/>
                <a:sym typeface="Wingdings" pitchFamily="2" charset="2"/>
              </a:rPr>
              <a:t> </a:t>
            </a:r>
            <a:r>
              <a:rPr lang="en-US" sz="2400" dirty="0" err="1" smtClean="0">
                <a:latin typeface="Arial" pitchFamily="34" charset="0"/>
                <a:cs typeface="Arial" pitchFamily="34" charset="0"/>
                <a:sym typeface="Wingdings" pitchFamily="2" charset="2"/>
              </a:rPr>
              <a:t>vách</a:t>
            </a:r>
            <a:r>
              <a:rPr lang="en-US" sz="2400" dirty="0" smtClean="0">
                <a:latin typeface="Arial" pitchFamily="34" charset="0"/>
                <a:cs typeface="Arial" pitchFamily="34" charset="0"/>
                <a:sym typeface="Wingdings" pitchFamily="2" charset="2"/>
              </a:rPr>
              <a:t> </a:t>
            </a:r>
            <a:r>
              <a:rPr lang="en-US" sz="2400" dirty="0" err="1" smtClean="0">
                <a:latin typeface="Arial" pitchFamily="34" charset="0"/>
                <a:cs typeface="Arial" pitchFamily="34" charset="0"/>
                <a:sym typeface="Wingdings" pitchFamily="2" charset="2"/>
              </a:rPr>
              <a:t>ngăn</a:t>
            </a:r>
            <a:r>
              <a:rPr lang="en-US" sz="2400" dirty="0" smtClean="0">
                <a:latin typeface="Arial" pitchFamily="34" charset="0"/>
                <a:cs typeface="Arial" pitchFamily="34" charset="0"/>
                <a:sym typeface="Wingdings" pitchFamily="2" charset="2"/>
              </a:rPr>
              <a:t> S</a:t>
            </a:r>
            <a:r>
              <a:rPr lang="en-US" sz="2400" baseline="-25000" dirty="0" smtClean="0">
                <a:latin typeface="Arial" pitchFamily="34" charset="0"/>
                <a:cs typeface="Arial" pitchFamily="34" charset="0"/>
                <a:sym typeface="Wingdings" pitchFamily="2" charset="2"/>
              </a:rPr>
              <a:t>M</a:t>
            </a:r>
            <a:r>
              <a:rPr lang="en-US" sz="2400" dirty="0" smtClean="0">
                <a:latin typeface="Arial" pitchFamily="34" charset="0"/>
                <a:cs typeface="Arial" pitchFamily="34" charset="0"/>
                <a:sym typeface="Wingdings" pitchFamily="2" charset="2"/>
              </a:rPr>
              <a:t> (m</a:t>
            </a:r>
            <a:r>
              <a:rPr lang="en-US" sz="2400" baseline="30000" dirty="0" smtClean="0">
                <a:latin typeface="Arial" pitchFamily="34" charset="0"/>
                <a:cs typeface="Arial" pitchFamily="34" charset="0"/>
                <a:sym typeface="Wingdings" pitchFamily="2" charset="2"/>
              </a:rPr>
              <a:t>2</a:t>
            </a:r>
            <a:r>
              <a:rPr lang="en-US" sz="2400" dirty="0" smtClean="0">
                <a:latin typeface="Arial" pitchFamily="34" charset="0"/>
                <a:cs typeface="Arial" pitchFamily="34" charset="0"/>
                <a:sym typeface="Wingdings" pitchFamily="2" charset="2"/>
              </a:rPr>
              <a:t>)</a:t>
            </a:r>
            <a:endParaRPr lang="en-US" sz="2400" baseline="-25000" dirty="0">
              <a:latin typeface="Times New Roman" pitchFamily="18" charset="0"/>
              <a:cs typeface="Times New Roman" pitchFamily="18" charset="0"/>
              <a:sym typeface="Wingdings" pitchFamily="2" charset="2"/>
            </a:endParaRPr>
          </a:p>
        </p:txBody>
      </p:sp>
      <p:graphicFrame>
        <p:nvGraphicFramePr>
          <p:cNvPr id="6" name="Object 5"/>
          <p:cNvGraphicFramePr>
            <a:graphicFrameLocks noChangeAspect="1"/>
          </p:cNvGraphicFramePr>
          <p:nvPr>
            <p:extLst>
              <p:ext uri="{D42A27DB-BD31-4B8C-83A1-F6EECF244321}">
                <p14:modId xmlns:p14="http://schemas.microsoft.com/office/powerpoint/2010/main" val="958170753"/>
              </p:ext>
            </p:extLst>
          </p:nvPr>
        </p:nvGraphicFramePr>
        <p:xfrm>
          <a:off x="3233738" y="3076575"/>
          <a:ext cx="2139950" cy="885825"/>
        </p:xfrm>
        <a:graphic>
          <a:graphicData uri="http://schemas.openxmlformats.org/presentationml/2006/ole">
            <mc:AlternateContent xmlns:mc="http://schemas.openxmlformats.org/markup-compatibility/2006">
              <mc:Choice xmlns:v="urn:schemas-microsoft-com:vml" Requires="v">
                <p:oleObj spid="_x0000_s12689" name="Equation" r:id="rId5" imgW="1041120" imgH="431640" progId="Equation.3">
                  <p:embed/>
                </p:oleObj>
              </mc:Choice>
              <mc:Fallback>
                <p:oleObj name="Equation" r:id="rId5" imgW="1041120" imgH="431640" progId="Equation.3">
                  <p:embed/>
                  <p:pic>
                    <p:nvPicPr>
                      <p:cNvPr id="0" name="Picture 38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33738" y="3076575"/>
                        <a:ext cx="2139950" cy="8858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Rectangle 6"/>
          <p:cNvSpPr/>
          <p:nvPr/>
        </p:nvSpPr>
        <p:spPr>
          <a:xfrm>
            <a:off x="0" y="4075112"/>
            <a:ext cx="9144000" cy="1200329"/>
          </a:xfrm>
          <a:prstGeom prst="rect">
            <a:avLst/>
          </a:prstGeom>
        </p:spPr>
        <p:txBody>
          <a:bodyPr wrap="square">
            <a:spAutoFit/>
          </a:bodyPr>
          <a:lstStyle/>
          <a:p>
            <a:pPr algn="just"/>
            <a:r>
              <a:rPr lang="en-US" sz="2400" b="1" dirty="0" err="1" smtClean="0">
                <a:solidFill>
                  <a:srgbClr val="0070C0"/>
                </a:solidFill>
                <a:latin typeface="Arial" pitchFamily="34" charset="0"/>
                <a:cs typeface="Arial" pitchFamily="34" charset="0"/>
                <a:sym typeface="Wingdings" pitchFamily="2" charset="2"/>
              </a:rPr>
              <a:t>Khối</a:t>
            </a:r>
            <a:r>
              <a:rPr lang="en-US" sz="2400" b="1" dirty="0" smtClean="0">
                <a:solidFill>
                  <a:srgbClr val="0070C0"/>
                </a:solidFill>
                <a:latin typeface="Arial" pitchFamily="34" charset="0"/>
                <a:cs typeface="Arial" pitchFamily="34" charset="0"/>
                <a:sym typeface="Wingdings" pitchFamily="2" charset="2"/>
              </a:rPr>
              <a:t> </a:t>
            </a:r>
            <a:r>
              <a:rPr lang="en-US" sz="2400" b="1" dirty="0" err="1" smtClean="0">
                <a:solidFill>
                  <a:srgbClr val="0070C0"/>
                </a:solidFill>
                <a:latin typeface="Arial" pitchFamily="34" charset="0"/>
                <a:cs typeface="Arial" pitchFamily="34" charset="0"/>
                <a:sym typeface="Wingdings" pitchFamily="2" charset="2"/>
              </a:rPr>
              <a:t>lượng</a:t>
            </a:r>
            <a:r>
              <a:rPr lang="en-US" sz="2400" b="1" dirty="0" smtClean="0">
                <a:solidFill>
                  <a:srgbClr val="0070C0"/>
                </a:solidFill>
                <a:latin typeface="Arial" pitchFamily="34" charset="0"/>
                <a:cs typeface="Arial" pitchFamily="34" charset="0"/>
                <a:sym typeface="Wingdings" pitchFamily="2" charset="2"/>
              </a:rPr>
              <a:t> </a:t>
            </a:r>
            <a:r>
              <a:rPr lang="en-US" sz="2400" b="1" dirty="0" err="1" smtClean="0">
                <a:solidFill>
                  <a:srgbClr val="0070C0"/>
                </a:solidFill>
                <a:latin typeface="Arial" pitchFamily="34" charset="0"/>
                <a:cs typeface="Arial" pitchFamily="34" charset="0"/>
                <a:sym typeface="Wingdings" pitchFamily="2" charset="2"/>
              </a:rPr>
              <a:t>bã</a:t>
            </a:r>
            <a:r>
              <a:rPr lang="en-US" sz="2400" b="1" dirty="0" smtClean="0">
                <a:solidFill>
                  <a:srgbClr val="0070C0"/>
                </a:solidFill>
                <a:latin typeface="Arial" pitchFamily="34" charset="0"/>
                <a:cs typeface="Arial" pitchFamily="34" charset="0"/>
                <a:sym typeface="Wingdings" pitchFamily="2" charset="2"/>
              </a:rPr>
              <a:t> </a:t>
            </a:r>
            <a:r>
              <a:rPr lang="en-US" sz="2400" b="1" dirty="0" err="1" smtClean="0">
                <a:solidFill>
                  <a:srgbClr val="0070C0"/>
                </a:solidFill>
                <a:latin typeface="Arial" pitchFamily="34" charset="0"/>
                <a:cs typeface="Arial" pitchFamily="34" charset="0"/>
                <a:sym typeface="Wingdings" pitchFamily="2" charset="2"/>
              </a:rPr>
              <a:t>khô</a:t>
            </a:r>
            <a:r>
              <a:rPr lang="en-US" sz="2400" b="1" dirty="0" smtClean="0">
                <a:solidFill>
                  <a:srgbClr val="0070C0"/>
                </a:solidFill>
                <a:latin typeface="Arial" pitchFamily="34" charset="0"/>
                <a:cs typeface="Arial" pitchFamily="34" charset="0"/>
                <a:sym typeface="Wingdings" pitchFamily="2" charset="2"/>
              </a:rPr>
              <a:t> </a:t>
            </a:r>
            <a:r>
              <a:rPr lang="en-US" sz="2400" b="1" dirty="0" err="1" smtClean="0">
                <a:solidFill>
                  <a:srgbClr val="0070C0"/>
                </a:solidFill>
                <a:latin typeface="Arial" pitchFamily="34" charset="0"/>
                <a:cs typeface="Arial" pitchFamily="34" charset="0"/>
                <a:sym typeface="Wingdings" pitchFamily="2" charset="2"/>
              </a:rPr>
              <a:t>tuyệt</a:t>
            </a:r>
            <a:r>
              <a:rPr lang="en-US" sz="2400" b="1" dirty="0" smtClean="0">
                <a:solidFill>
                  <a:srgbClr val="0070C0"/>
                </a:solidFill>
                <a:latin typeface="Arial" pitchFamily="34" charset="0"/>
                <a:cs typeface="Arial" pitchFamily="34" charset="0"/>
                <a:sym typeface="Wingdings" pitchFamily="2" charset="2"/>
              </a:rPr>
              <a:t> </a:t>
            </a:r>
            <a:r>
              <a:rPr lang="en-US" sz="2400" b="1" dirty="0" err="1" smtClean="0">
                <a:solidFill>
                  <a:srgbClr val="0070C0"/>
                </a:solidFill>
                <a:latin typeface="Arial" pitchFamily="34" charset="0"/>
                <a:cs typeface="Arial" pitchFamily="34" charset="0"/>
                <a:sym typeface="Wingdings" pitchFamily="2" charset="2"/>
              </a:rPr>
              <a:t>đối</a:t>
            </a:r>
            <a:r>
              <a:rPr lang="en-US" sz="2400" b="1" dirty="0" smtClean="0">
                <a:solidFill>
                  <a:srgbClr val="0070C0"/>
                </a:solidFill>
                <a:latin typeface="Arial" pitchFamily="34" charset="0"/>
                <a:cs typeface="Arial" pitchFamily="34" charset="0"/>
                <a:sym typeface="Wingdings" pitchFamily="2" charset="2"/>
              </a:rPr>
              <a:t>: </a:t>
            </a:r>
            <a:r>
              <a:rPr lang="en-US" sz="2400" dirty="0" err="1" smtClean="0">
                <a:latin typeface="Arial" pitchFamily="34" charset="0"/>
                <a:cs typeface="Arial" pitchFamily="34" charset="0"/>
                <a:sym typeface="Wingdings" pitchFamily="2" charset="2"/>
              </a:rPr>
              <a:t>thu</a:t>
            </a:r>
            <a:r>
              <a:rPr lang="en-US" sz="2400" dirty="0" smtClean="0">
                <a:latin typeface="Arial" pitchFamily="34" charset="0"/>
                <a:cs typeface="Arial" pitchFamily="34" charset="0"/>
                <a:sym typeface="Wingdings" pitchFamily="2" charset="2"/>
              </a:rPr>
              <a:t> </a:t>
            </a:r>
            <a:r>
              <a:rPr lang="en-US" sz="2400" dirty="0" err="1" smtClean="0">
                <a:latin typeface="Arial" pitchFamily="34" charset="0"/>
                <a:cs typeface="Arial" pitchFamily="34" charset="0"/>
                <a:sym typeface="Wingdings" pitchFamily="2" charset="2"/>
              </a:rPr>
              <a:t>được</a:t>
            </a:r>
            <a:r>
              <a:rPr lang="en-US" sz="2400" dirty="0" smtClean="0">
                <a:latin typeface="Arial" pitchFamily="34" charset="0"/>
                <a:cs typeface="Arial" pitchFamily="34" charset="0"/>
                <a:sym typeface="Wingdings" pitchFamily="2" charset="2"/>
              </a:rPr>
              <a:t> </a:t>
            </a:r>
            <a:r>
              <a:rPr lang="en-US" sz="2400" dirty="0" err="1" smtClean="0">
                <a:latin typeface="Arial" pitchFamily="34" charset="0"/>
                <a:cs typeface="Arial" pitchFamily="34" charset="0"/>
                <a:sym typeface="Wingdings" pitchFamily="2" charset="2"/>
              </a:rPr>
              <a:t>trên</a:t>
            </a:r>
            <a:r>
              <a:rPr lang="en-US" sz="2400" dirty="0" smtClean="0">
                <a:latin typeface="Arial" pitchFamily="34" charset="0"/>
                <a:cs typeface="Arial" pitchFamily="34" charset="0"/>
                <a:sym typeface="Wingdings" pitchFamily="2" charset="2"/>
              </a:rPr>
              <a:t> 1 m</a:t>
            </a:r>
            <a:r>
              <a:rPr lang="en-US" sz="2400" baseline="30000" dirty="0" smtClean="0">
                <a:latin typeface="Arial" pitchFamily="34" charset="0"/>
                <a:cs typeface="Arial" pitchFamily="34" charset="0"/>
                <a:sym typeface="Wingdings" pitchFamily="2" charset="2"/>
              </a:rPr>
              <a:t>2</a:t>
            </a:r>
            <a:r>
              <a:rPr lang="en-US" sz="2400" dirty="0" smtClean="0">
                <a:latin typeface="Arial" pitchFamily="34" charset="0"/>
                <a:cs typeface="Arial" pitchFamily="34" charset="0"/>
                <a:sym typeface="Wingdings" pitchFamily="2" charset="2"/>
              </a:rPr>
              <a:t> </a:t>
            </a:r>
            <a:r>
              <a:rPr lang="en-US" sz="2400" dirty="0" err="1" smtClean="0">
                <a:latin typeface="Arial" pitchFamily="34" charset="0"/>
                <a:cs typeface="Arial" pitchFamily="34" charset="0"/>
                <a:sym typeface="Wingdings" pitchFamily="2" charset="2"/>
              </a:rPr>
              <a:t>bề</a:t>
            </a:r>
            <a:r>
              <a:rPr lang="en-US" sz="2400" dirty="0" smtClean="0">
                <a:latin typeface="Arial" pitchFamily="34" charset="0"/>
                <a:cs typeface="Arial" pitchFamily="34" charset="0"/>
                <a:sym typeface="Wingdings" pitchFamily="2" charset="2"/>
              </a:rPr>
              <a:t> </a:t>
            </a:r>
            <a:r>
              <a:rPr lang="en-US" sz="2400" dirty="0" err="1" smtClean="0">
                <a:latin typeface="Arial" pitchFamily="34" charset="0"/>
                <a:cs typeface="Arial" pitchFamily="34" charset="0"/>
                <a:sym typeface="Wingdings" pitchFamily="2" charset="2"/>
              </a:rPr>
              <a:t>mặt</a:t>
            </a:r>
            <a:r>
              <a:rPr lang="en-US" sz="2400" dirty="0" smtClean="0">
                <a:latin typeface="Arial" pitchFamily="34" charset="0"/>
                <a:cs typeface="Arial" pitchFamily="34" charset="0"/>
                <a:sym typeface="Wingdings" pitchFamily="2" charset="2"/>
              </a:rPr>
              <a:t> </a:t>
            </a:r>
            <a:r>
              <a:rPr lang="en-US" sz="2400" dirty="0" err="1" smtClean="0">
                <a:latin typeface="Arial" pitchFamily="34" charset="0"/>
                <a:cs typeface="Arial" pitchFamily="34" charset="0"/>
                <a:sym typeface="Wingdings" pitchFamily="2" charset="2"/>
              </a:rPr>
              <a:t>lọc</a:t>
            </a:r>
            <a:r>
              <a:rPr lang="en-US" sz="2400" dirty="0" smtClean="0">
                <a:latin typeface="Arial" pitchFamily="34" charset="0"/>
                <a:cs typeface="Arial" pitchFamily="34" charset="0"/>
                <a:sym typeface="Wingdings" pitchFamily="2" charset="2"/>
              </a:rPr>
              <a:t> </a:t>
            </a:r>
          </a:p>
          <a:p>
            <a:pPr algn="just"/>
            <a:endParaRPr lang="en-US" sz="2400" baseline="-25000" dirty="0">
              <a:latin typeface="Arial" pitchFamily="34" charset="0"/>
              <a:cs typeface="Arial" pitchFamily="34" charset="0"/>
              <a:sym typeface="Wingdings" pitchFamily="2" charset="2"/>
            </a:endParaRPr>
          </a:p>
          <a:p>
            <a:pPr algn="just"/>
            <a:endParaRPr lang="en-US" sz="2400" baseline="-25000" dirty="0" smtClean="0">
              <a:latin typeface="Arial" pitchFamily="34" charset="0"/>
              <a:cs typeface="Arial" pitchFamily="34" charset="0"/>
              <a:sym typeface="Wingdings" pitchFamily="2" charset="2"/>
            </a:endParaRPr>
          </a:p>
          <a:p>
            <a:pPr algn="just"/>
            <a:endParaRPr lang="en-US" sz="2400" b="1" baseline="-25000" dirty="0">
              <a:latin typeface="Arial" pitchFamily="34" charset="0"/>
              <a:cs typeface="Arial" pitchFamily="34" charset="0"/>
              <a:sym typeface="Wingdings" pitchFamily="2" charset="2"/>
            </a:endParaRPr>
          </a:p>
        </p:txBody>
      </p:sp>
      <p:graphicFrame>
        <p:nvGraphicFramePr>
          <p:cNvPr id="8" name="Object 7"/>
          <p:cNvGraphicFramePr>
            <a:graphicFrameLocks noChangeAspect="1"/>
          </p:cNvGraphicFramePr>
          <p:nvPr>
            <p:extLst>
              <p:ext uri="{D42A27DB-BD31-4B8C-83A1-F6EECF244321}">
                <p14:modId xmlns:p14="http://schemas.microsoft.com/office/powerpoint/2010/main" val="2990943529"/>
              </p:ext>
            </p:extLst>
          </p:nvPr>
        </p:nvGraphicFramePr>
        <p:xfrm>
          <a:off x="2701925" y="4905375"/>
          <a:ext cx="3054350" cy="885825"/>
        </p:xfrm>
        <a:graphic>
          <a:graphicData uri="http://schemas.openxmlformats.org/presentationml/2006/ole">
            <mc:AlternateContent xmlns:mc="http://schemas.openxmlformats.org/markup-compatibility/2006">
              <mc:Choice xmlns:v="urn:schemas-microsoft-com:vml" Requires="v">
                <p:oleObj spid="_x0000_s12690" name="Equation" r:id="rId7" imgW="1485720" imgH="431640" progId="Equation.3">
                  <p:embed/>
                </p:oleObj>
              </mc:Choice>
              <mc:Fallback>
                <p:oleObj name="Equation" r:id="rId7" imgW="1485720" imgH="431640" progId="Equation.3">
                  <p:embed/>
                  <p:pic>
                    <p:nvPicPr>
                      <p:cNvPr id="0" name="Picture 39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01925" y="4905375"/>
                        <a:ext cx="3054350" cy="8858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 name="Slide Number Placeholder 2"/>
          <p:cNvSpPr>
            <a:spLocks noGrp="1"/>
          </p:cNvSpPr>
          <p:nvPr>
            <p:ph type="sldNum" sz="quarter" idx="12"/>
          </p:nvPr>
        </p:nvSpPr>
        <p:spPr>
          <a:xfrm>
            <a:off x="6989620" y="6481373"/>
            <a:ext cx="2133600" cy="365125"/>
          </a:xfrm>
        </p:spPr>
        <p:txBody>
          <a:bodyPr/>
          <a:lstStyle/>
          <a:p>
            <a:fld id="{9C905762-C891-4585-A291-5CEA996061E6}" type="slidenum">
              <a:rPr lang="en-US" sz="1600" smtClean="0">
                <a:latin typeface="Arial" pitchFamily="34" charset="0"/>
                <a:cs typeface="Arial" pitchFamily="34" charset="0"/>
              </a:rPr>
              <a:pPr/>
              <a:t>15</a:t>
            </a:fld>
            <a:r>
              <a:rPr lang="en-US" sz="1600" dirty="0" smtClean="0">
                <a:latin typeface="Arial" pitchFamily="34" charset="0"/>
                <a:cs typeface="Arial" pitchFamily="34" charset="0"/>
              </a:rPr>
              <a:t>/53</a:t>
            </a:r>
            <a:endParaRPr lang="en-US" sz="1600" dirty="0">
              <a:latin typeface="Arial" pitchFamily="34" charset="0"/>
              <a:cs typeface="Arial" pitchFamily="34" charset="0"/>
            </a:endParaRPr>
          </a:p>
        </p:txBody>
      </p:sp>
    </p:spTree>
    <p:extLst>
      <p:ext uri="{BB962C8B-B14F-4D97-AF65-F5344CB8AC3E}">
        <p14:creationId xmlns:p14="http://schemas.microsoft.com/office/powerpoint/2010/main" val="123715098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76200"/>
            <a:ext cx="9144000" cy="6093976"/>
          </a:xfrm>
          <a:prstGeom prst="rect">
            <a:avLst/>
          </a:prstGeom>
          <a:noFill/>
        </p:spPr>
        <p:txBody>
          <a:bodyPr wrap="square" rtlCol="0">
            <a:spAutoFit/>
          </a:bodyPr>
          <a:lstStyle/>
          <a:p>
            <a:pPr algn="just"/>
            <a:r>
              <a:rPr lang="en-US" sz="3000" dirty="0" err="1" smtClean="0">
                <a:solidFill>
                  <a:srgbClr val="0000FF"/>
                </a:solidFill>
              </a:rPr>
              <a:t>Ví</a:t>
            </a:r>
            <a:r>
              <a:rPr lang="en-US" sz="3000" dirty="0" smtClean="0">
                <a:solidFill>
                  <a:srgbClr val="0000FF"/>
                </a:solidFill>
              </a:rPr>
              <a:t> </a:t>
            </a:r>
            <a:r>
              <a:rPr lang="en-US" sz="3000" dirty="0" err="1" smtClean="0">
                <a:solidFill>
                  <a:srgbClr val="0000FF"/>
                </a:solidFill>
              </a:rPr>
              <a:t>dụ</a:t>
            </a:r>
            <a:r>
              <a:rPr lang="en-US" sz="3000" dirty="0" smtClean="0">
                <a:solidFill>
                  <a:srgbClr val="0000FF"/>
                </a:solidFill>
              </a:rPr>
              <a:t>: </a:t>
            </a:r>
          </a:p>
          <a:p>
            <a:pPr algn="just"/>
            <a:r>
              <a:rPr lang="en-US" sz="3000" dirty="0" smtClean="0">
                <a:solidFill>
                  <a:srgbClr val="0000FF"/>
                </a:solidFill>
              </a:rPr>
              <a:t>4. </a:t>
            </a:r>
            <a:r>
              <a:rPr lang="en-US" sz="3000" dirty="0" err="1" smtClean="0">
                <a:solidFill>
                  <a:srgbClr val="0000FF"/>
                </a:solidFill>
              </a:rPr>
              <a:t>Thực</a:t>
            </a:r>
            <a:r>
              <a:rPr lang="en-US" sz="3000" dirty="0" smtClean="0">
                <a:solidFill>
                  <a:srgbClr val="0000FF"/>
                </a:solidFill>
              </a:rPr>
              <a:t> </a:t>
            </a:r>
            <a:r>
              <a:rPr lang="en-US" sz="3000" dirty="0" err="1" smtClean="0">
                <a:solidFill>
                  <a:srgbClr val="0000FF"/>
                </a:solidFill>
              </a:rPr>
              <a:t>hiện</a:t>
            </a:r>
            <a:r>
              <a:rPr lang="en-US" sz="3000" dirty="0" smtClean="0">
                <a:solidFill>
                  <a:srgbClr val="0000FF"/>
                </a:solidFill>
              </a:rPr>
              <a:t> </a:t>
            </a:r>
            <a:r>
              <a:rPr lang="en-US" sz="3000" dirty="0" err="1" smtClean="0">
                <a:solidFill>
                  <a:srgbClr val="0000FF"/>
                </a:solidFill>
              </a:rPr>
              <a:t>quá</a:t>
            </a:r>
            <a:r>
              <a:rPr lang="en-US" sz="3000" dirty="0" smtClean="0">
                <a:solidFill>
                  <a:srgbClr val="0000FF"/>
                </a:solidFill>
              </a:rPr>
              <a:t> </a:t>
            </a:r>
            <a:r>
              <a:rPr lang="en-US" sz="3000" dirty="0" err="1" smtClean="0">
                <a:solidFill>
                  <a:srgbClr val="0000FF"/>
                </a:solidFill>
              </a:rPr>
              <a:t>trình</a:t>
            </a:r>
            <a:r>
              <a:rPr lang="en-US" sz="3000" dirty="0" smtClean="0">
                <a:solidFill>
                  <a:srgbClr val="0000FF"/>
                </a:solidFill>
              </a:rPr>
              <a:t> </a:t>
            </a:r>
            <a:r>
              <a:rPr lang="en-US" sz="3000" dirty="0" err="1" smtClean="0">
                <a:solidFill>
                  <a:srgbClr val="0000FF"/>
                </a:solidFill>
              </a:rPr>
              <a:t>lọc</a:t>
            </a:r>
            <a:r>
              <a:rPr lang="en-US" sz="3000" dirty="0" smtClean="0">
                <a:solidFill>
                  <a:srgbClr val="0000FF"/>
                </a:solidFill>
              </a:rPr>
              <a:t> </a:t>
            </a:r>
            <a:r>
              <a:rPr lang="en-US" sz="3000" dirty="0" err="1" smtClean="0">
                <a:solidFill>
                  <a:srgbClr val="0000FF"/>
                </a:solidFill>
              </a:rPr>
              <a:t>thu</a:t>
            </a:r>
            <a:r>
              <a:rPr lang="en-US" sz="3000" dirty="0" smtClean="0">
                <a:solidFill>
                  <a:srgbClr val="0000FF"/>
                </a:solidFill>
              </a:rPr>
              <a:t> </a:t>
            </a:r>
            <a:r>
              <a:rPr lang="en-US" sz="3000" dirty="0" err="1" smtClean="0">
                <a:solidFill>
                  <a:srgbClr val="0000FF"/>
                </a:solidFill>
              </a:rPr>
              <a:t>được</a:t>
            </a:r>
            <a:r>
              <a:rPr lang="en-US" sz="3000" dirty="0" smtClean="0">
                <a:solidFill>
                  <a:srgbClr val="0000FF"/>
                </a:solidFill>
              </a:rPr>
              <a:t> </a:t>
            </a:r>
            <a:r>
              <a:rPr lang="en-US" sz="3000" dirty="0" err="1" smtClean="0">
                <a:solidFill>
                  <a:srgbClr val="0000FF"/>
                </a:solidFill>
              </a:rPr>
              <a:t>thể</a:t>
            </a:r>
            <a:r>
              <a:rPr lang="en-US" sz="3000" dirty="0" smtClean="0">
                <a:solidFill>
                  <a:srgbClr val="0000FF"/>
                </a:solidFill>
              </a:rPr>
              <a:t> </a:t>
            </a:r>
            <a:r>
              <a:rPr lang="en-US" sz="3000" dirty="0" err="1" smtClean="0">
                <a:solidFill>
                  <a:srgbClr val="0000FF"/>
                </a:solidFill>
              </a:rPr>
              <a:t>tích</a:t>
            </a:r>
            <a:r>
              <a:rPr lang="en-US" sz="3000" dirty="0" smtClean="0">
                <a:solidFill>
                  <a:srgbClr val="0000FF"/>
                </a:solidFill>
              </a:rPr>
              <a:t> </a:t>
            </a:r>
            <a:r>
              <a:rPr lang="en-US" sz="3000" dirty="0" err="1" smtClean="0">
                <a:solidFill>
                  <a:srgbClr val="0000FF"/>
                </a:solidFill>
              </a:rPr>
              <a:t>nước</a:t>
            </a:r>
            <a:r>
              <a:rPr lang="en-US" sz="3000" dirty="0" smtClean="0">
                <a:solidFill>
                  <a:srgbClr val="0000FF"/>
                </a:solidFill>
              </a:rPr>
              <a:t> </a:t>
            </a:r>
            <a:r>
              <a:rPr lang="en-US" sz="3000" dirty="0" err="1" smtClean="0">
                <a:solidFill>
                  <a:srgbClr val="0000FF"/>
                </a:solidFill>
              </a:rPr>
              <a:t>lọc</a:t>
            </a:r>
            <a:r>
              <a:rPr lang="en-US" sz="3000" dirty="0" smtClean="0">
                <a:solidFill>
                  <a:srgbClr val="0000FF"/>
                </a:solidFill>
              </a:rPr>
              <a:t>  </a:t>
            </a:r>
            <a:r>
              <a:rPr lang="en-US" sz="3000" dirty="0" err="1" smtClean="0">
                <a:solidFill>
                  <a:srgbClr val="0000FF"/>
                </a:solidFill>
              </a:rPr>
              <a:t>là</a:t>
            </a:r>
            <a:r>
              <a:rPr lang="en-US" sz="3000" dirty="0" smtClean="0">
                <a:solidFill>
                  <a:srgbClr val="0000FF"/>
                </a:solidFill>
              </a:rPr>
              <a:t> 10 m</a:t>
            </a:r>
            <a:r>
              <a:rPr lang="en-US" sz="3000" baseline="30000" dirty="0" smtClean="0">
                <a:solidFill>
                  <a:srgbClr val="0000FF"/>
                </a:solidFill>
              </a:rPr>
              <a:t>3</a:t>
            </a:r>
            <a:r>
              <a:rPr lang="en-US" sz="3000" dirty="0" smtClean="0">
                <a:solidFill>
                  <a:srgbClr val="0000FF"/>
                </a:solidFill>
              </a:rPr>
              <a:t>, </a:t>
            </a:r>
            <a:r>
              <a:rPr lang="en-US" sz="3000" dirty="0" err="1" smtClean="0">
                <a:solidFill>
                  <a:srgbClr val="0000FF"/>
                </a:solidFill>
              </a:rPr>
              <a:t>khối</a:t>
            </a:r>
            <a:r>
              <a:rPr lang="en-US" sz="3000" dirty="0" smtClean="0">
                <a:solidFill>
                  <a:srgbClr val="0000FF"/>
                </a:solidFill>
              </a:rPr>
              <a:t> </a:t>
            </a:r>
            <a:r>
              <a:rPr lang="en-US" sz="3000" dirty="0" err="1" smtClean="0">
                <a:solidFill>
                  <a:srgbClr val="0000FF"/>
                </a:solidFill>
              </a:rPr>
              <a:t>lượng</a:t>
            </a:r>
            <a:r>
              <a:rPr lang="en-US" sz="3000" dirty="0" smtClean="0">
                <a:solidFill>
                  <a:srgbClr val="0000FF"/>
                </a:solidFill>
              </a:rPr>
              <a:t> </a:t>
            </a:r>
            <a:r>
              <a:rPr lang="en-US" sz="3000" dirty="0" err="1" smtClean="0">
                <a:solidFill>
                  <a:srgbClr val="0000FF"/>
                </a:solidFill>
              </a:rPr>
              <a:t>riêng</a:t>
            </a:r>
            <a:r>
              <a:rPr lang="en-US" sz="3000" dirty="0" smtClean="0">
                <a:solidFill>
                  <a:srgbClr val="0000FF"/>
                </a:solidFill>
              </a:rPr>
              <a:t> </a:t>
            </a:r>
            <a:r>
              <a:rPr lang="en-US" sz="3000" dirty="0" err="1" smtClean="0">
                <a:solidFill>
                  <a:srgbClr val="0000FF"/>
                </a:solidFill>
              </a:rPr>
              <a:t>của</a:t>
            </a:r>
            <a:r>
              <a:rPr lang="en-US" sz="3000" dirty="0" smtClean="0">
                <a:solidFill>
                  <a:srgbClr val="0000FF"/>
                </a:solidFill>
              </a:rPr>
              <a:t> </a:t>
            </a:r>
            <a:r>
              <a:rPr lang="en-US" sz="3000" dirty="0" err="1" smtClean="0">
                <a:solidFill>
                  <a:srgbClr val="0000FF"/>
                </a:solidFill>
              </a:rPr>
              <a:t>nước</a:t>
            </a:r>
            <a:r>
              <a:rPr lang="en-US" sz="3000" dirty="0" smtClean="0">
                <a:solidFill>
                  <a:srgbClr val="0000FF"/>
                </a:solidFill>
              </a:rPr>
              <a:t> </a:t>
            </a:r>
            <a:r>
              <a:rPr lang="en-US" sz="3000" dirty="0" err="1" smtClean="0">
                <a:solidFill>
                  <a:srgbClr val="0000FF"/>
                </a:solidFill>
              </a:rPr>
              <a:t>lọc</a:t>
            </a:r>
            <a:r>
              <a:rPr lang="en-US" sz="3000" dirty="0" smtClean="0">
                <a:solidFill>
                  <a:srgbClr val="0000FF"/>
                </a:solidFill>
              </a:rPr>
              <a:t> </a:t>
            </a:r>
            <a:r>
              <a:rPr lang="en-US" sz="3000" dirty="0" err="1" smtClean="0">
                <a:solidFill>
                  <a:srgbClr val="0000FF"/>
                </a:solidFill>
              </a:rPr>
              <a:t>là</a:t>
            </a:r>
            <a:r>
              <a:rPr lang="en-US" sz="3000" dirty="0" smtClean="0">
                <a:solidFill>
                  <a:srgbClr val="0000FF"/>
                </a:solidFill>
              </a:rPr>
              <a:t> 1100 kg/m</a:t>
            </a:r>
            <a:r>
              <a:rPr lang="en-US" sz="3000" baseline="30000" dirty="0" smtClean="0">
                <a:solidFill>
                  <a:srgbClr val="0000FF"/>
                </a:solidFill>
              </a:rPr>
              <a:t>3</a:t>
            </a:r>
            <a:r>
              <a:rPr lang="en-US" sz="3000" dirty="0" smtClean="0">
                <a:solidFill>
                  <a:srgbClr val="0000FF"/>
                </a:solidFill>
              </a:rPr>
              <a:t>, </a:t>
            </a:r>
            <a:r>
              <a:rPr lang="en-US" sz="3000" dirty="0" err="1" smtClean="0">
                <a:solidFill>
                  <a:srgbClr val="0000FF"/>
                </a:solidFill>
              </a:rPr>
              <a:t>khối</a:t>
            </a:r>
            <a:r>
              <a:rPr lang="en-US" sz="3000" dirty="0" smtClean="0">
                <a:solidFill>
                  <a:srgbClr val="0000FF"/>
                </a:solidFill>
              </a:rPr>
              <a:t> </a:t>
            </a:r>
            <a:r>
              <a:rPr lang="en-US" sz="3000" dirty="0" err="1" smtClean="0">
                <a:solidFill>
                  <a:srgbClr val="0000FF"/>
                </a:solidFill>
              </a:rPr>
              <a:t>lượng</a:t>
            </a:r>
            <a:r>
              <a:rPr lang="en-US" sz="3000" dirty="0" smtClean="0">
                <a:solidFill>
                  <a:srgbClr val="0000FF"/>
                </a:solidFill>
              </a:rPr>
              <a:t> </a:t>
            </a:r>
            <a:r>
              <a:rPr lang="en-US" sz="3000" dirty="0" err="1" smtClean="0">
                <a:solidFill>
                  <a:srgbClr val="0000FF"/>
                </a:solidFill>
              </a:rPr>
              <a:t>bã</a:t>
            </a:r>
            <a:r>
              <a:rPr lang="en-US" sz="3000" dirty="0" smtClean="0">
                <a:solidFill>
                  <a:srgbClr val="0000FF"/>
                </a:solidFill>
              </a:rPr>
              <a:t> </a:t>
            </a:r>
            <a:r>
              <a:rPr lang="en-US" sz="3000" dirty="0" err="1" smtClean="0">
                <a:solidFill>
                  <a:srgbClr val="0000FF"/>
                </a:solidFill>
              </a:rPr>
              <a:t>khô</a:t>
            </a:r>
            <a:r>
              <a:rPr lang="en-US" sz="3000" dirty="0" smtClean="0">
                <a:solidFill>
                  <a:srgbClr val="0000FF"/>
                </a:solidFill>
              </a:rPr>
              <a:t> </a:t>
            </a:r>
            <a:r>
              <a:rPr lang="en-US" sz="3000" dirty="0" err="1" smtClean="0">
                <a:solidFill>
                  <a:srgbClr val="0000FF"/>
                </a:solidFill>
              </a:rPr>
              <a:t>là</a:t>
            </a:r>
            <a:r>
              <a:rPr lang="en-US" sz="3000" dirty="0" smtClean="0">
                <a:solidFill>
                  <a:srgbClr val="0000FF"/>
                </a:solidFill>
              </a:rPr>
              <a:t> 100 kg, </a:t>
            </a:r>
            <a:r>
              <a:rPr lang="en-US" sz="3000" dirty="0" err="1" smtClean="0">
                <a:solidFill>
                  <a:srgbClr val="0000FF"/>
                </a:solidFill>
              </a:rPr>
              <a:t>thể</a:t>
            </a:r>
            <a:r>
              <a:rPr lang="en-US" sz="3000" dirty="0" smtClean="0">
                <a:solidFill>
                  <a:srgbClr val="0000FF"/>
                </a:solidFill>
              </a:rPr>
              <a:t> </a:t>
            </a:r>
            <a:r>
              <a:rPr lang="en-US" sz="3000" dirty="0" err="1" smtClean="0">
                <a:solidFill>
                  <a:srgbClr val="0000FF"/>
                </a:solidFill>
              </a:rPr>
              <a:t>tích</a:t>
            </a:r>
            <a:r>
              <a:rPr lang="en-US" sz="3000" dirty="0" smtClean="0">
                <a:solidFill>
                  <a:srgbClr val="0000FF"/>
                </a:solidFill>
              </a:rPr>
              <a:t> </a:t>
            </a:r>
            <a:r>
              <a:rPr lang="en-US" sz="3000" dirty="0" err="1" smtClean="0">
                <a:solidFill>
                  <a:srgbClr val="0000FF"/>
                </a:solidFill>
              </a:rPr>
              <a:t>bã</a:t>
            </a:r>
            <a:r>
              <a:rPr lang="en-US" sz="3000" dirty="0" smtClean="0">
                <a:solidFill>
                  <a:srgbClr val="0000FF"/>
                </a:solidFill>
              </a:rPr>
              <a:t> </a:t>
            </a:r>
            <a:r>
              <a:rPr lang="en-US" sz="3000" dirty="0" err="1" smtClean="0">
                <a:solidFill>
                  <a:srgbClr val="0000FF"/>
                </a:solidFill>
              </a:rPr>
              <a:t>ẩm</a:t>
            </a:r>
            <a:r>
              <a:rPr lang="en-US" sz="3000" dirty="0" smtClean="0">
                <a:solidFill>
                  <a:srgbClr val="0000FF"/>
                </a:solidFill>
              </a:rPr>
              <a:t> </a:t>
            </a:r>
            <a:r>
              <a:rPr lang="en-US" sz="3000" dirty="0" err="1" smtClean="0">
                <a:solidFill>
                  <a:srgbClr val="0000FF"/>
                </a:solidFill>
              </a:rPr>
              <a:t>là</a:t>
            </a:r>
            <a:r>
              <a:rPr lang="en-US" sz="3000" dirty="0" smtClean="0">
                <a:solidFill>
                  <a:srgbClr val="0000FF"/>
                </a:solidFill>
              </a:rPr>
              <a:t> 3 m</a:t>
            </a:r>
            <a:r>
              <a:rPr lang="en-US" sz="3000" baseline="30000" dirty="0" smtClean="0">
                <a:solidFill>
                  <a:srgbClr val="0000FF"/>
                </a:solidFill>
              </a:rPr>
              <a:t>3</a:t>
            </a:r>
            <a:r>
              <a:rPr lang="en-US" sz="3000" dirty="0" smtClean="0">
                <a:solidFill>
                  <a:srgbClr val="0000FF"/>
                </a:solidFill>
              </a:rPr>
              <a:t>, </a:t>
            </a:r>
            <a:r>
              <a:rPr lang="en-US" sz="3000" dirty="0" err="1" smtClean="0">
                <a:solidFill>
                  <a:srgbClr val="0000FF"/>
                </a:solidFill>
              </a:rPr>
              <a:t>tỉ</a:t>
            </a:r>
            <a:r>
              <a:rPr lang="en-US" sz="3000" dirty="0" smtClean="0">
                <a:solidFill>
                  <a:srgbClr val="0000FF"/>
                </a:solidFill>
              </a:rPr>
              <a:t> </a:t>
            </a:r>
            <a:r>
              <a:rPr lang="en-US" sz="3000" dirty="0" err="1" smtClean="0">
                <a:solidFill>
                  <a:srgbClr val="0000FF"/>
                </a:solidFill>
              </a:rPr>
              <a:t>số</a:t>
            </a:r>
            <a:r>
              <a:rPr lang="en-US" sz="3000" dirty="0" smtClean="0">
                <a:solidFill>
                  <a:srgbClr val="0000FF"/>
                </a:solidFill>
              </a:rPr>
              <a:t> </a:t>
            </a:r>
            <a:r>
              <a:rPr lang="en-US" sz="3000" dirty="0" err="1" smtClean="0">
                <a:solidFill>
                  <a:srgbClr val="0000FF"/>
                </a:solidFill>
              </a:rPr>
              <a:t>giữa</a:t>
            </a:r>
            <a:r>
              <a:rPr lang="en-US" sz="3000" dirty="0" smtClean="0">
                <a:solidFill>
                  <a:srgbClr val="0000FF"/>
                </a:solidFill>
              </a:rPr>
              <a:t> </a:t>
            </a:r>
            <a:r>
              <a:rPr lang="en-US" sz="3000" dirty="0" err="1" smtClean="0">
                <a:solidFill>
                  <a:srgbClr val="0000FF"/>
                </a:solidFill>
              </a:rPr>
              <a:t>lượng</a:t>
            </a:r>
            <a:r>
              <a:rPr lang="en-US" sz="3000" dirty="0" smtClean="0">
                <a:solidFill>
                  <a:srgbClr val="0000FF"/>
                </a:solidFill>
              </a:rPr>
              <a:t> </a:t>
            </a:r>
            <a:r>
              <a:rPr lang="en-US" sz="3000" dirty="0" err="1" smtClean="0">
                <a:solidFill>
                  <a:srgbClr val="0000FF"/>
                </a:solidFill>
              </a:rPr>
              <a:t>bã</a:t>
            </a:r>
            <a:r>
              <a:rPr lang="en-US" sz="3000" dirty="0" smtClean="0">
                <a:solidFill>
                  <a:srgbClr val="0000FF"/>
                </a:solidFill>
              </a:rPr>
              <a:t> </a:t>
            </a:r>
            <a:r>
              <a:rPr lang="en-US" sz="3000" dirty="0" err="1" smtClean="0">
                <a:solidFill>
                  <a:srgbClr val="0000FF"/>
                </a:solidFill>
              </a:rPr>
              <a:t>ẩm</a:t>
            </a:r>
            <a:r>
              <a:rPr lang="en-US" sz="3000" dirty="0" smtClean="0">
                <a:solidFill>
                  <a:srgbClr val="0000FF"/>
                </a:solidFill>
              </a:rPr>
              <a:t> </a:t>
            </a:r>
            <a:r>
              <a:rPr lang="en-US" sz="3000" dirty="0" err="1" smtClean="0">
                <a:solidFill>
                  <a:srgbClr val="0000FF"/>
                </a:solidFill>
              </a:rPr>
              <a:t>và</a:t>
            </a:r>
            <a:r>
              <a:rPr lang="en-US" sz="3000" dirty="0" smtClean="0">
                <a:solidFill>
                  <a:srgbClr val="0000FF"/>
                </a:solidFill>
              </a:rPr>
              <a:t> </a:t>
            </a:r>
            <a:r>
              <a:rPr lang="en-US" sz="3000" dirty="0" err="1" smtClean="0">
                <a:solidFill>
                  <a:srgbClr val="0000FF"/>
                </a:solidFill>
              </a:rPr>
              <a:t>bã</a:t>
            </a:r>
            <a:r>
              <a:rPr lang="en-US" sz="3000" dirty="0" smtClean="0">
                <a:solidFill>
                  <a:srgbClr val="0000FF"/>
                </a:solidFill>
              </a:rPr>
              <a:t> </a:t>
            </a:r>
            <a:r>
              <a:rPr lang="en-US" sz="3000" dirty="0" err="1" smtClean="0">
                <a:solidFill>
                  <a:srgbClr val="0000FF"/>
                </a:solidFill>
              </a:rPr>
              <a:t>khô</a:t>
            </a:r>
            <a:r>
              <a:rPr lang="en-US" sz="3000" dirty="0" smtClean="0">
                <a:solidFill>
                  <a:srgbClr val="0000FF"/>
                </a:solidFill>
              </a:rPr>
              <a:t> </a:t>
            </a:r>
            <a:r>
              <a:rPr lang="en-US" sz="3000" dirty="0" err="1" smtClean="0">
                <a:solidFill>
                  <a:srgbClr val="0000FF"/>
                </a:solidFill>
              </a:rPr>
              <a:t>là</a:t>
            </a:r>
            <a:r>
              <a:rPr lang="en-US" sz="3000" dirty="0" smtClean="0">
                <a:solidFill>
                  <a:srgbClr val="0000FF"/>
                </a:solidFill>
              </a:rPr>
              <a:t> 1,2, </a:t>
            </a:r>
            <a:r>
              <a:rPr lang="en-US" sz="3000" dirty="0" err="1" smtClean="0">
                <a:solidFill>
                  <a:srgbClr val="0000FF"/>
                </a:solidFill>
              </a:rPr>
              <a:t>diện</a:t>
            </a:r>
            <a:r>
              <a:rPr lang="en-US" sz="3000" dirty="0" smtClean="0">
                <a:solidFill>
                  <a:srgbClr val="0000FF"/>
                </a:solidFill>
              </a:rPr>
              <a:t> </a:t>
            </a:r>
            <a:r>
              <a:rPr lang="en-US" sz="3000" dirty="0" err="1" smtClean="0">
                <a:solidFill>
                  <a:srgbClr val="0000FF"/>
                </a:solidFill>
              </a:rPr>
              <a:t>tích</a:t>
            </a:r>
            <a:r>
              <a:rPr lang="en-US" sz="3000" dirty="0" smtClean="0">
                <a:solidFill>
                  <a:srgbClr val="0000FF"/>
                </a:solidFill>
              </a:rPr>
              <a:t> </a:t>
            </a:r>
            <a:r>
              <a:rPr lang="en-US" sz="3000" dirty="0" err="1" smtClean="0">
                <a:solidFill>
                  <a:srgbClr val="0000FF"/>
                </a:solidFill>
              </a:rPr>
              <a:t>bề</a:t>
            </a:r>
            <a:r>
              <a:rPr lang="en-US" sz="3000" dirty="0" smtClean="0">
                <a:solidFill>
                  <a:srgbClr val="0000FF"/>
                </a:solidFill>
              </a:rPr>
              <a:t> </a:t>
            </a:r>
            <a:r>
              <a:rPr lang="en-US" sz="3000" dirty="0" err="1" smtClean="0">
                <a:solidFill>
                  <a:srgbClr val="0000FF"/>
                </a:solidFill>
              </a:rPr>
              <a:t>mặt</a:t>
            </a:r>
            <a:r>
              <a:rPr lang="en-US" sz="3000" dirty="0" smtClean="0">
                <a:solidFill>
                  <a:srgbClr val="0000FF"/>
                </a:solidFill>
              </a:rPr>
              <a:t> </a:t>
            </a:r>
            <a:r>
              <a:rPr lang="en-US" sz="3000" dirty="0" err="1" smtClean="0">
                <a:solidFill>
                  <a:srgbClr val="0000FF"/>
                </a:solidFill>
              </a:rPr>
              <a:t>lọc</a:t>
            </a:r>
            <a:r>
              <a:rPr lang="en-US" sz="3000" dirty="0" smtClean="0">
                <a:solidFill>
                  <a:srgbClr val="0000FF"/>
                </a:solidFill>
              </a:rPr>
              <a:t> </a:t>
            </a:r>
            <a:r>
              <a:rPr lang="en-US" sz="3000" dirty="0" err="1" smtClean="0">
                <a:solidFill>
                  <a:srgbClr val="0000FF"/>
                </a:solidFill>
              </a:rPr>
              <a:t>là</a:t>
            </a:r>
            <a:r>
              <a:rPr lang="en-US" sz="3000" dirty="0" smtClean="0">
                <a:solidFill>
                  <a:srgbClr val="0000FF"/>
                </a:solidFill>
              </a:rPr>
              <a:t> 5 m</a:t>
            </a:r>
            <a:r>
              <a:rPr lang="en-US" sz="3000" baseline="30000" dirty="0" smtClean="0">
                <a:solidFill>
                  <a:srgbClr val="0000FF"/>
                </a:solidFill>
              </a:rPr>
              <a:t>2</a:t>
            </a:r>
            <a:r>
              <a:rPr lang="en-US" sz="3000" dirty="0" smtClean="0">
                <a:solidFill>
                  <a:srgbClr val="0000FF"/>
                </a:solidFill>
              </a:rPr>
              <a:t>, </a:t>
            </a:r>
            <a:r>
              <a:rPr lang="en-US" sz="3000" dirty="0" err="1" smtClean="0">
                <a:solidFill>
                  <a:srgbClr val="0000FF"/>
                </a:solidFill>
              </a:rPr>
              <a:t>trở</a:t>
            </a:r>
            <a:r>
              <a:rPr lang="en-US" sz="3000" dirty="0" smtClean="0">
                <a:solidFill>
                  <a:srgbClr val="0000FF"/>
                </a:solidFill>
              </a:rPr>
              <a:t> </a:t>
            </a:r>
            <a:r>
              <a:rPr lang="en-US" sz="3000" dirty="0" err="1" smtClean="0">
                <a:solidFill>
                  <a:srgbClr val="0000FF"/>
                </a:solidFill>
              </a:rPr>
              <a:t>lực</a:t>
            </a:r>
            <a:r>
              <a:rPr lang="en-US" sz="3000" dirty="0" smtClean="0">
                <a:solidFill>
                  <a:srgbClr val="0000FF"/>
                </a:solidFill>
              </a:rPr>
              <a:t> </a:t>
            </a:r>
            <a:r>
              <a:rPr lang="en-US" sz="3000" dirty="0" err="1" smtClean="0">
                <a:solidFill>
                  <a:srgbClr val="0000FF"/>
                </a:solidFill>
              </a:rPr>
              <a:t>riêng</a:t>
            </a:r>
            <a:r>
              <a:rPr lang="en-US" sz="3000" dirty="0" smtClean="0">
                <a:solidFill>
                  <a:srgbClr val="0000FF"/>
                </a:solidFill>
              </a:rPr>
              <a:t> </a:t>
            </a:r>
            <a:r>
              <a:rPr lang="en-US" sz="3000" dirty="0" err="1" smtClean="0">
                <a:solidFill>
                  <a:srgbClr val="0000FF"/>
                </a:solidFill>
              </a:rPr>
              <a:t>theo</a:t>
            </a:r>
            <a:r>
              <a:rPr lang="en-US" sz="3000" dirty="0" smtClean="0">
                <a:solidFill>
                  <a:srgbClr val="0000FF"/>
                </a:solidFill>
              </a:rPr>
              <a:t> </a:t>
            </a:r>
            <a:r>
              <a:rPr lang="en-US" sz="3000" dirty="0" err="1" smtClean="0">
                <a:solidFill>
                  <a:srgbClr val="0000FF"/>
                </a:solidFill>
              </a:rPr>
              <a:t>khối</a:t>
            </a:r>
            <a:r>
              <a:rPr lang="en-US" sz="3000" dirty="0" smtClean="0">
                <a:solidFill>
                  <a:srgbClr val="0000FF"/>
                </a:solidFill>
              </a:rPr>
              <a:t> </a:t>
            </a:r>
            <a:r>
              <a:rPr lang="en-US" sz="3000" dirty="0" err="1" smtClean="0">
                <a:solidFill>
                  <a:srgbClr val="0000FF"/>
                </a:solidFill>
              </a:rPr>
              <a:t>lượng</a:t>
            </a:r>
            <a:r>
              <a:rPr lang="en-US" sz="3000" dirty="0" smtClean="0">
                <a:solidFill>
                  <a:srgbClr val="0000FF"/>
                </a:solidFill>
              </a:rPr>
              <a:t> </a:t>
            </a:r>
            <a:r>
              <a:rPr lang="en-US" sz="3000" dirty="0" err="1" smtClean="0">
                <a:solidFill>
                  <a:srgbClr val="0000FF"/>
                </a:solidFill>
              </a:rPr>
              <a:t>của</a:t>
            </a:r>
            <a:r>
              <a:rPr lang="en-US" sz="3000" dirty="0" smtClean="0">
                <a:solidFill>
                  <a:srgbClr val="0000FF"/>
                </a:solidFill>
              </a:rPr>
              <a:t> </a:t>
            </a:r>
            <a:r>
              <a:rPr lang="en-US" sz="3000" dirty="0" err="1" smtClean="0">
                <a:solidFill>
                  <a:srgbClr val="0000FF"/>
                </a:solidFill>
              </a:rPr>
              <a:t>lớp</a:t>
            </a:r>
            <a:r>
              <a:rPr lang="en-US" sz="3000" dirty="0" smtClean="0">
                <a:solidFill>
                  <a:srgbClr val="0000FF"/>
                </a:solidFill>
              </a:rPr>
              <a:t> </a:t>
            </a:r>
            <a:r>
              <a:rPr lang="en-US" sz="3000" dirty="0" err="1" smtClean="0">
                <a:solidFill>
                  <a:srgbClr val="0000FF"/>
                </a:solidFill>
              </a:rPr>
              <a:t>bã</a:t>
            </a:r>
            <a:r>
              <a:rPr lang="en-US" sz="3000" dirty="0" smtClean="0">
                <a:solidFill>
                  <a:srgbClr val="0000FF"/>
                </a:solidFill>
              </a:rPr>
              <a:t> </a:t>
            </a:r>
            <a:r>
              <a:rPr lang="en-US" sz="3000" dirty="0" err="1" smtClean="0">
                <a:solidFill>
                  <a:srgbClr val="0000FF"/>
                </a:solidFill>
              </a:rPr>
              <a:t>là</a:t>
            </a:r>
            <a:r>
              <a:rPr lang="en-US" sz="3000" dirty="0" smtClean="0">
                <a:solidFill>
                  <a:srgbClr val="0000FF"/>
                </a:solidFill>
              </a:rPr>
              <a:t> 0,01 m/kg. </a:t>
            </a:r>
            <a:br>
              <a:rPr lang="en-US" sz="3000" dirty="0" smtClean="0">
                <a:solidFill>
                  <a:srgbClr val="0000FF"/>
                </a:solidFill>
              </a:rPr>
            </a:br>
            <a:r>
              <a:rPr lang="en-US" sz="3000" dirty="0" err="1" smtClean="0">
                <a:solidFill>
                  <a:srgbClr val="0000FF"/>
                </a:solidFill>
              </a:rPr>
              <a:t>Xác</a:t>
            </a:r>
            <a:r>
              <a:rPr lang="en-US" sz="3000" dirty="0" smtClean="0">
                <a:solidFill>
                  <a:srgbClr val="0000FF"/>
                </a:solidFill>
              </a:rPr>
              <a:t> </a:t>
            </a:r>
            <a:r>
              <a:rPr lang="en-US" sz="3000" dirty="0" err="1" smtClean="0">
                <a:solidFill>
                  <a:srgbClr val="0000FF"/>
                </a:solidFill>
              </a:rPr>
              <a:t>định</a:t>
            </a:r>
            <a:r>
              <a:rPr lang="en-US" sz="3000" dirty="0" smtClean="0">
                <a:solidFill>
                  <a:srgbClr val="0000FF"/>
                </a:solidFill>
              </a:rPr>
              <a:t>:</a:t>
            </a:r>
          </a:p>
          <a:p>
            <a:pPr marL="514350" indent="-514350" algn="just">
              <a:buAutoNum type="alphaLcPeriod"/>
            </a:pPr>
            <a:r>
              <a:rPr lang="en-US" sz="3000" dirty="0" err="1" smtClean="0">
                <a:solidFill>
                  <a:srgbClr val="0000FF"/>
                </a:solidFill>
              </a:rPr>
              <a:t>Nồng</a:t>
            </a:r>
            <a:r>
              <a:rPr lang="en-US" sz="3000" dirty="0" smtClean="0">
                <a:solidFill>
                  <a:srgbClr val="0000FF"/>
                </a:solidFill>
              </a:rPr>
              <a:t> </a:t>
            </a:r>
            <a:r>
              <a:rPr lang="en-US" sz="3000" dirty="0" err="1">
                <a:solidFill>
                  <a:srgbClr val="0000FF"/>
                </a:solidFill>
              </a:rPr>
              <a:t>độ</a:t>
            </a:r>
            <a:r>
              <a:rPr lang="en-US" sz="3000" dirty="0">
                <a:solidFill>
                  <a:srgbClr val="0000FF"/>
                </a:solidFill>
              </a:rPr>
              <a:t> </a:t>
            </a:r>
            <a:r>
              <a:rPr lang="en-US" sz="3000" dirty="0" err="1">
                <a:solidFill>
                  <a:srgbClr val="0000FF"/>
                </a:solidFill>
              </a:rPr>
              <a:t>của</a:t>
            </a:r>
            <a:r>
              <a:rPr lang="en-US" sz="3000" dirty="0">
                <a:solidFill>
                  <a:srgbClr val="0000FF"/>
                </a:solidFill>
              </a:rPr>
              <a:t> </a:t>
            </a:r>
            <a:r>
              <a:rPr lang="en-US" sz="3000" dirty="0" err="1">
                <a:solidFill>
                  <a:srgbClr val="0000FF"/>
                </a:solidFill>
              </a:rPr>
              <a:t>huyền</a:t>
            </a:r>
            <a:r>
              <a:rPr lang="en-US" sz="3000" dirty="0">
                <a:solidFill>
                  <a:srgbClr val="0000FF"/>
                </a:solidFill>
              </a:rPr>
              <a:t> </a:t>
            </a:r>
            <a:r>
              <a:rPr lang="en-US" sz="3000" dirty="0" err="1">
                <a:solidFill>
                  <a:srgbClr val="0000FF"/>
                </a:solidFill>
              </a:rPr>
              <a:t>phù</a:t>
            </a:r>
            <a:r>
              <a:rPr lang="en-US" sz="3000" dirty="0">
                <a:solidFill>
                  <a:srgbClr val="0000FF"/>
                </a:solidFill>
              </a:rPr>
              <a:t> </a:t>
            </a:r>
            <a:r>
              <a:rPr lang="en-US" sz="3000" dirty="0" err="1">
                <a:solidFill>
                  <a:srgbClr val="0000FF"/>
                </a:solidFill>
              </a:rPr>
              <a:t>đem</a:t>
            </a:r>
            <a:r>
              <a:rPr lang="en-US" sz="3000" dirty="0">
                <a:solidFill>
                  <a:srgbClr val="0000FF"/>
                </a:solidFill>
              </a:rPr>
              <a:t> </a:t>
            </a:r>
            <a:r>
              <a:rPr lang="en-US" sz="3000" dirty="0" err="1" smtClean="0">
                <a:solidFill>
                  <a:srgbClr val="0000FF"/>
                </a:solidFill>
              </a:rPr>
              <a:t>lọc</a:t>
            </a:r>
            <a:r>
              <a:rPr lang="en-US" sz="3000" dirty="0" smtClean="0">
                <a:solidFill>
                  <a:srgbClr val="0000FF"/>
                </a:solidFill>
              </a:rPr>
              <a:t>, ĐS: 8,99x10</a:t>
            </a:r>
            <a:r>
              <a:rPr lang="en-US" sz="3000" baseline="30000" dirty="0" smtClean="0">
                <a:solidFill>
                  <a:srgbClr val="0000FF"/>
                </a:solidFill>
              </a:rPr>
              <a:t>-3</a:t>
            </a:r>
          </a:p>
          <a:p>
            <a:pPr algn="just"/>
            <a:r>
              <a:rPr lang="en-US" sz="3000" dirty="0" smtClean="0">
                <a:solidFill>
                  <a:srgbClr val="0000FF"/>
                </a:solidFill>
              </a:rPr>
              <a:t>b. </a:t>
            </a:r>
            <a:r>
              <a:rPr lang="en-US" sz="3000" dirty="0" err="1" smtClean="0">
                <a:solidFill>
                  <a:srgbClr val="0000FF"/>
                </a:solidFill>
              </a:rPr>
              <a:t>Khối</a:t>
            </a:r>
            <a:r>
              <a:rPr lang="en-US" sz="3000" dirty="0" smtClean="0">
                <a:solidFill>
                  <a:srgbClr val="0000FF"/>
                </a:solidFill>
              </a:rPr>
              <a:t> </a:t>
            </a:r>
            <a:r>
              <a:rPr lang="en-US" sz="3000" dirty="0" err="1" smtClean="0">
                <a:solidFill>
                  <a:srgbClr val="0000FF"/>
                </a:solidFill>
              </a:rPr>
              <a:t>lượng</a:t>
            </a:r>
            <a:r>
              <a:rPr lang="en-US" sz="3000" dirty="0" smtClean="0">
                <a:solidFill>
                  <a:srgbClr val="0000FF"/>
                </a:solidFill>
              </a:rPr>
              <a:t> </a:t>
            </a:r>
            <a:r>
              <a:rPr lang="en-US" sz="3000" dirty="0" err="1" smtClean="0">
                <a:solidFill>
                  <a:srgbClr val="0000FF"/>
                </a:solidFill>
              </a:rPr>
              <a:t>riêng</a:t>
            </a:r>
            <a:r>
              <a:rPr lang="en-US" sz="3000" dirty="0" smtClean="0">
                <a:solidFill>
                  <a:srgbClr val="0000FF"/>
                </a:solidFill>
              </a:rPr>
              <a:t> </a:t>
            </a:r>
            <a:r>
              <a:rPr lang="en-US" sz="3000" dirty="0" err="1" smtClean="0">
                <a:solidFill>
                  <a:srgbClr val="0000FF"/>
                </a:solidFill>
              </a:rPr>
              <a:t>của</a:t>
            </a:r>
            <a:r>
              <a:rPr lang="en-US" sz="3000" dirty="0" smtClean="0">
                <a:solidFill>
                  <a:srgbClr val="0000FF"/>
                </a:solidFill>
              </a:rPr>
              <a:t> </a:t>
            </a:r>
            <a:r>
              <a:rPr lang="en-US" sz="3000" dirty="0" err="1" smtClean="0">
                <a:solidFill>
                  <a:srgbClr val="0000FF"/>
                </a:solidFill>
              </a:rPr>
              <a:t>pha</a:t>
            </a:r>
            <a:r>
              <a:rPr lang="en-US" sz="3000" dirty="0" smtClean="0">
                <a:solidFill>
                  <a:srgbClr val="0000FF"/>
                </a:solidFill>
              </a:rPr>
              <a:t> </a:t>
            </a:r>
            <a:r>
              <a:rPr lang="en-US" sz="3000" dirty="0" err="1" smtClean="0">
                <a:solidFill>
                  <a:srgbClr val="0000FF"/>
                </a:solidFill>
              </a:rPr>
              <a:t>phân</a:t>
            </a:r>
            <a:r>
              <a:rPr lang="en-US" sz="3000" dirty="0" smtClean="0">
                <a:solidFill>
                  <a:srgbClr val="0000FF"/>
                </a:solidFill>
              </a:rPr>
              <a:t> </a:t>
            </a:r>
            <a:r>
              <a:rPr lang="en-US" sz="3000" dirty="0" err="1" smtClean="0">
                <a:solidFill>
                  <a:srgbClr val="0000FF"/>
                </a:solidFill>
              </a:rPr>
              <a:t>tán</a:t>
            </a:r>
            <a:r>
              <a:rPr lang="en-US" sz="3000" dirty="0" smtClean="0">
                <a:solidFill>
                  <a:srgbClr val="0000FF"/>
                </a:solidFill>
              </a:rPr>
              <a:t> </a:t>
            </a:r>
            <a:r>
              <a:rPr lang="en-US" sz="3000" dirty="0" err="1" smtClean="0">
                <a:solidFill>
                  <a:srgbClr val="0000FF"/>
                </a:solidFill>
              </a:rPr>
              <a:t>trong</a:t>
            </a:r>
            <a:r>
              <a:rPr lang="en-US" sz="3000" dirty="0" smtClean="0">
                <a:solidFill>
                  <a:srgbClr val="0000FF"/>
                </a:solidFill>
              </a:rPr>
              <a:t> </a:t>
            </a:r>
            <a:r>
              <a:rPr lang="en-US" sz="3000" dirty="0" err="1" smtClean="0">
                <a:solidFill>
                  <a:srgbClr val="0000FF"/>
                </a:solidFill>
              </a:rPr>
              <a:t>huyền</a:t>
            </a:r>
            <a:r>
              <a:rPr lang="en-US" sz="3000" dirty="0" smtClean="0">
                <a:solidFill>
                  <a:srgbClr val="0000FF"/>
                </a:solidFill>
              </a:rPr>
              <a:t> </a:t>
            </a:r>
            <a:r>
              <a:rPr lang="en-US" sz="3000" dirty="0" err="1" smtClean="0">
                <a:solidFill>
                  <a:srgbClr val="0000FF"/>
                </a:solidFill>
              </a:rPr>
              <a:t>phù</a:t>
            </a:r>
            <a:r>
              <a:rPr lang="en-US" sz="3000" dirty="0" smtClean="0">
                <a:solidFill>
                  <a:srgbClr val="0000FF"/>
                </a:solidFill>
              </a:rPr>
              <a:t> </a:t>
            </a:r>
            <a:r>
              <a:rPr lang="en-US" sz="3000" dirty="0" err="1" smtClean="0">
                <a:solidFill>
                  <a:srgbClr val="0000FF"/>
                </a:solidFill>
              </a:rPr>
              <a:t>đem</a:t>
            </a:r>
            <a:r>
              <a:rPr lang="en-US" sz="3000" dirty="0" smtClean="0">
                <a:solidFill>
                  <a:srgbClr val="0000FF"/>
                </a:solidFill>
              </a:rPr>
              <a:t> </a:t>
            </a:r>
            <a:r>
              <a:rPr lang="en-US" sz="3000" dirty="0" err="1" smtClean="0">
                <a:solidFill>
                  <a:srgbClr val="0000FF"/>
                </a:solidFill>
              </a:rPr>
              <a:t>lọc</a:t>
            </a:r>
            <a:r>
              <a:rPr lang="en-US" sz="3000" dirty="0" smtClean="0">
                <a:solidFill>
                  <a:srgbClr val="0000FF"/>
                </a:solidFill>
              </a:rPr>
              <a:t>, ĐS: 33, 536 kg/m</a:t>
            </a:r>
            <a:r>
              <a:rPr lang="en-US" sz="3000" baseline="30000" dirty="0" smtClean="0">
                <a:solidFill>
                  <a:srgbClr val="0000FF"/>
                </a:solidFill>
              </a:rPr>
              <a:t>3</a:t>
            </a:r>
            <a:r>
              <a:rPr lang="en-US" sz="3000" dirty="0" smtClean="0">
                <a:solidFill>
                  <a:srgbClr val="0000FF"/>
                </a:solidFill>
              </a:rPr>
              <a:t>  </a:t>
            </a:r>
          </a:p>
          <a:p>
            <a:pPr algn="just"/>
            <a:r>
              <a:rPr lang="en-US" sz="3000" dirty="0" smtClean="0">
                <a:solidFill>
                  <a:srgbClr val="0000FF"/>
                </a:solidFill>
              </a:rPr>
              <a:t>c. </a:t>
            </a:r>
            <a:r>
              <a:rPr lang="en-US" sz="3000" dirty="0" err="1" smtClean="0">
                <a:solidFill>
                  <a:srgbClr val="0000FF"/>
                </a:solidFill>
              </a:rPr>
              <a:t>Khối</a:t>
            </a:r>
            <a:r>
              <a:rPr lang="en-US" sz="3000" dirty="0" smtClean="0">
                <a:solidFill>
                  <a:srgbClr val="0000FF"/>
                </a:solidFill>
              </a:rPr>
              <a:t> </a:t>
            </a:r>
            <a:r>
              <a:rPr lang="en-US" sz="3000" dirty="0" err="1" smtClean="0">
                <a:solidFill>
                  <a:srgbClr val="0000FF"/>
                </a:solidFill>
              </a:rPr>
              <a:t>lượng</a:t>
            </a:r>
            <a:r>
              <a:rPr lang="en-US" sz="3000" dirty="0" smtClean="0">
                <a:solidFill>
                  <a:srgbClr val="0000FF"/>
                </a:solidFill>
              </a:rPr>
              <a:t> </a:t>
            </a:r>
            <a:r>
              <a:rPr lang="en-US" sz="3000" dirty="0" err="1" smtClean="0">
                <a:solidFill>
                  <a:srgbClr val="0000FF"/>
                </a:solidFill>
              </a:rPr>
              <a:t>huyền</a:t>
            </a:r>
            <a:r>
              <a:rPr lang="en-US" sz="3000" dirty="0" smtClean="0">
                <a:solidFill>
                  <a:srgbClr val="0000FF"/>
                </a:solidFill>
              </a:rPr>
              <a:t> </a:t>
            </a:r>
            <a:r>
              <a:rPr lang="en-US" sz="3000" dirty="0" err="1" smtClean="0">
                <a:solidFill>
                  <a:srgbClr val="0000FF"/>
                </a:solidFill>
              </a:rPr>
              <a:t>phù</a:t>
            </a:r>
            <a:r>
              <a:rPr lang="en-US" sz="3000" dirty="0" smtClean="0">
                <a:solidFill>
                  <a:srgbClr val="0000FF"/>
                </a:solidFill>
              </a:rPr>
              <a:t> </a:t>
            </a:r>
            <a:r>
              <a:rPr lang="en-US" sz="3000" dirty="0" err="1" smtClean="0">
                <a:solidFill>
                  <a:srgbClr val="0000FF"/>
                </a:solidFill>
              </a:rPr>
              <a:t>đem</a:t>
            </a:r>
            <a:r>
              <a:rPr lang="en-US" sz="3000" dirty="0" smtClean="0">
                <a:solidFill>
                  <a:srgbClr val="0000FF"/>
                </a:solidFill>
              </a:rPr>
              <a:t> </a:t>
            </a:r>
            <a:r>
              <a:rPr lang="en-US" sz="3000" dirty="0" err="1" smtClean="0">
                <a:solidFill>
                  <a:srgbClr val="0000FF"/>
                </a:solidFill>
              </a:rPr>
              <a:t>lọc</a:t>
            </a:r>
            <a:r>
              <a:rPr lang="en-US" sz="3000" dirty="0" smtClean="0">
                <a:solidFill>
                  <a:srgbClr val="0000FF"/>
                </a:solidFill>
              </a:rPr>
              <a:t>, ĐS: 11120 kg</a:t>
            </a:r>
            <a:endParaRPr lang="en-US" sz="3000" baseline="30000" dirty="0" smtClean="0">
              <a:solidFill>
                <a:srgbClr val="0000FF"/>
              </a:solidFill>
            </a:endParaRPr>
          </a:p>
          <a:p>
            <a:pPr algn="just"/>
            <a:r>
              <a:rPr lang="en-US" sz="3000" dirty="0" smtClean="0">
                <a:solidFill>
                  <a:srgbClr val="0000FF"/>
                </a:solidFill>
              </a:rPr>
              <a:t>d. </a:t>
            </a:r>
            <a:r>
              <a:rPr lang="en-US" sz="3000" dirty="0" err="1" smtClean="0">
                <a:solidFill>
                  <a:srgbClr val="0000FF"/>
                </a:solidFill>
              </a:rPr>
              <a:t>Chiều</a:t>
            </a:r>
            <a:r>
              <a:rPr lang="en-US" sz="3000" dirty="0" smtClean="0">
                <a:solidFill>
                  <a:srgbClr val="0000FF"/>
                </a:solidFill>
              </a:rPr>
              <a:t> </a:t>
            </a:r>
            <a:r>
              <a:rPr lang="en-US" sz="3000" dirty="0" err="1" smtClean="0">
                <a:solidFill>
                  <a:srgbClr val="0000FF"/>
                </a:solidFill>
              </a:rPr>
              <a:t>dày</a:t>
            </a:r>
            <a:r>
              <a:rPr lang="en-US" sz="3000" dirty="0" smtClean="0">
                <a:solidFill>
                  <a:srgbClr val="0000FF"/>
                </a:solidFill>
              </a:rPr>
              <a:t> </a:t>
            </a:r>
            <a:r>
              <a:rPr lang="en-US" sz="3000" dirty="0" err="1" smtClean="0">
                <a:solidFill>
                  <a:srgbClr val="0000FF"/>
                </a:solidFill>
              </a:rPr>
              <a:t>lớp</a:t>
            </a:r>
            <a:r>
              <a:rPr lang="en-US" sz="3000" dirty="0" smtClean="0">
                <a:solidFill>
                  <a:srgbClr val="0000FF"/>
                </a:solidFill>
              </a:rPr>
              <a:t> </a:t>
            </a:r>
            <a:r>
              <a:rPr lang="en-US" sz="3000" dirty="0" err="1" smtClean="0">
                <a:solidFill>
                  <a:srgbClr val="0000FF"/>
                </a:solidFill>
              </a:rPr>
              <a:t>bã</a:t>
            </a:r>
            <a:r>
              <a:rPr lang="en-US" sz="3000" dirty="0">
                <a:solidFill>
                  <a:srgbClr val="0000FF"/>
                </a:solidFill>
              </a:rPr>
              <a:t> </a:t>
            </a:r>
            <a:r>
              <a:rPr lang="en-US" sz="3000" dirty="0" err="1" smtClean="0">
                <a:solidFill>
                  <a:srgbClr val="0000FF"/>
                </a:solidFill>
              </a:rPr>
              <a:t>hình</a:t>
            </a:r>
            <a:r>
              <a:rPr lang="en-US" sz="3000" dirty="0" smtClean="0">
                <a:solidFill>
                  <a:srgbClr val="0000FF"/>
                </a:solidFill>
              </a:rPr>
              <a:t> </a:t>
            </a:r>
            <a:r>
              <a:rPr lang="en-US" sz="3000" dirty="0" err="1" smtClean="0">
                <a:solidFill>
                  <a:srgbClr val="0000FF"/>
                </a:solidFill>
              </a:rPr>
              <a:t>thành</a:t>
            </a:r>
            <a:r>
              <a:rPr lang="en-US" sz="3000" dirty="0" smtClean="0">
                <a:solidFill>
                  <a:srgbClr val="0000FF"/>
                </a:solidFill>
              </a:rPr>
              <a:t>, ĐS: 0,6 m</a:t>
            </a:r>
          </a:p>
          <a:p>
            <a:pPr algn="just"/>
            <a:r>
              <a:rPr lang="en-US" sz="3000" dirty="0" smtClean="0">
                <a:solidFill>
                  <a:srgbClr val="0000FF"/>
                </a:solidFill>
              </a:rPr>
              <a:t>e. </a:t>
            </a:r>
            <a:r>
              <a:rPr lang="en-US" sz="3000" dirty="0" err="1" smtClean="0">
                <a:solidFill>
                  <a:srgbClr val="0000FF"/>
                </a:solidFill>
              </a:rPr>
              <a:t>Tổng</a:t>
            </a:r>
            <a:r>
              <a:rPr lang="en-US" sz="3000" dirty="0" smtClean="0">
                <a:solidFill>
                  <a:srgbClr val="0000FF"/>
                </a:solidFill>
              </a:rPr>
              <a:t> </a:t>
            </a:r>
            <a:r>
              <a:rPr lang="en-US" sz="3000" dirty="0" err="1" smtClean="0">
                <a:solidFill>
                  <a:srgbClr val="0000FF"/>
                </a:solidFill>
              </a:rPr>
              <a:t>trở</a:t>
            </a:r>
            <a:r>
              <a:rPr lang="en-US" sz="3000" dirty="0" smtClean="0">
                <a:solidFill>
                  <a:srgbClr val="0000FF"/>
                </a:solidFill>
              </a:rPr>
              <a:t> </a:t>
            </a:r>
            <a:r>
              <a:rPr lang="en-US" sz="3000" dirty="0" err="1" smtClean="0">
                <a:solidFill>
                  <a:srgbClr val="0000FF"/>
                </a:solidFill>
              </a:rPr>
              <a:t>lực</a:t>
            </a:r>
            <a:r>
              <a:rPr lang="en-US" sz="3000" dirty="0" smtClean="0">
                <a:solidFill>
                  <a:srgbClr val="0000FF"/>
                </a:solidFill>
              </a:rPr>
              <a:t> </a:t>
            </a:r>
            <a:r>
              <a:rPr lang="en-US" sz="3000" dirty="0" err="1" smtClean="0">
                <a:solidFill>
                  <a:srgbClr val="0000FF"/>
                </a:solidFill>
              </a:rPr>
              <a:t>của</a:t>
            </a:r>
            <a:r>
              <a:rPr lang="en-US" sz="3000" dirty="0" smtClean="0">
                <a:solidFill>
                  <a:srgbClr val="0000FF"/>
                </a:solidFill>
              </a:rPr>
              <a:t> </a:t>
            </a:r>
            <a:r>
              <a:rPr lang="en-US" sz="3000" dirty="0" err="1" smtClean="0">
                <a:solidFill>
                  <a:srgbClr val="0000FF"/>
                </a:solidFill>
              </a:rPr>
              <a:t>lớp</a:t>
            </a:r>
            <a:r>
              <a:rPr lang="en-US" sz="3000" dirty="0" smtClean="0">
                <a:solidFill>
                  <a:srgbClr val="0000FF"/>
                </a:solidFill>
              </a:rPr>
              <a:t> </a:t>
            </a:r>
            <a:r>
              <a:rPr lang="en-US" sz="3000" dirty="0" err="1" smtClean="0">
                <a:solidFill>
                  <a:srgbClr val="0000FF"/>
                </a:solidFill>
              </a:rPr>
              <a:t>bã</a:t>
            </a:r>
            <a:r>
              <a:rPr lang="en-US" sz="3000" dirty="0" smtClean="0">
                <a:solidFill>
                  <a:srgbClr val="0000FF"/>
                </a:solidFill>
              </a:rPr>
              <a:t>, ĐS: 0,2x1/m</a:t>
            </a:r>
          </a:p>
        </p:txBody>
      </p:sp>
    </p:spTree>
    <p:extLst>
      <p:ext uri="{BB962C8B-B14F-4D97-AF65-F5344CB8AC3E}">
        <p14:creationId xmlns:p14="http://schemas.microsoft.com/office/powerpoint/2010/main" val="257541424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b="1" dirty="0" smtClean="0">
                <a:solidFill>
                  <a:srgbClr val="0000FF"/>
                </a:solidFill>
                <a:latin typeface="Arial" pitchFamily="34" charset="0"/>
                <a:cs typeface="Arial" pitchFamily="34" charset="0"/>
              </a:rPr>
              <a:t>10.3</a:t>
            </a:r>
            <a:r>
              <a:rPr lang="vi-VN" sz="3200" b="1" dirty="0" smtClean="0">
                <a:solidFill>
                  <a:srgbClr val="0000FF"/>
                </a:solidFill>
                <a:latin typeface="Arial" pitchFamily="34" charset="0"/>
                <a:cs typeface="Arial" pitchFamily="34" charset="0"/>
              </a:rPr>
              <a:t> </a:t>
            </a:r>
            <a:r>
              <a:rPr lang="en-US" sz="3200" b="1" dirty="0" err="1" smtClean="0">
                <a:solidFill>
                  <a:srgbClr val="0000FF"/>
                </a:solidFill>
                <a:latin typeface="Arial" pitchFamily="34" charset="0"/>
                <a:cs typeface="Arial" pitchFamily="34" charset="0"/>
              </a:rPr>
              <a:t>Cân</a:t>
            </a:r>
            <a:r>
              <a:rPr lang="en-US" sz="3200" b="1" dirty="0" smtClean="0">
                <a:solidFill>
                  <a:srgbClr val="0000FF"/>
                </a:solidFill>
                <a:latin typeface="Arial" pitchFamily="34" charset="0"/>
                <a:cs typeface="Arial" pitchFamily="34" charset="0"/>
              </a:rPr>
              <a:t> </a:t>
            </a:r>
            <a:r>
              <a:rPr lang="en-US" sz="3200" b="1" dirty="0" err="1" smtClean="0">
                <a:solidFill>
                  <a:srgbClr val="0000FF"/>
                </a:solidFill>
                <a:latin typeface="Arial" pitchFamily="34" charset="0"/>
                <a:cs typeface="Arial" pitchFamily="34" charset="0"/>
              </a:rPr>
              <a:t>bằng</a:t>
            </a:r>
            <a:r>
              <a:rPr lang="en-US" sz="3200" b="1" dirty="0" smtClean="0">
                <a:solidFill>
                  <a:srgbClr val="0000FF"/>
                </a:solidFill>
                <a:latin typeface="Arial" pitchFamily="34" charset="0"/>
                <a:cs typeface="Arial" pitchFamily="34" charset="0"/>
              </a:rPr>
              <a:t> </a:t>
            </a:r>
            <a:r>
              <a:rPr lang="en-US" sz="3200" b="1" dirty="0" err="1" smtClean="0">
                <a:solidFill>
                  <a:srgbClr val="0000FF"/>
                </a:solidFill>
                <a:latin typeface="Arial" pitchFamily="34" charset="0"/>
                <a:cs typeface="Arial" pitchFamily="34" charset="0"/>
              </a:rPr>
              <a:t>vật</a:t>
            </a:r>
            <a:r>
              <a:rPr lang="en-US" sz="3200" b="1" dirty="0" smtClean="0">
                <a:solidFill>
                  <a:srgbClr val="0000FF"/>
                </a:solidFill>
                <a:latin typeface="Arial" pitchFamily="34" charset="0"/>
                <a:cs typeface="Arial" pitchFamily="34" charset="0"/>
              </a:rPr>
              <a:t> </a:t>
            </a:r>
            <a:r>
              <a:rPr lang="en-US" sz="3200" b="1" dirty="0" err="1" smtClean="0">
                <a:solidFill>
                  <a:srgbClr val="0000FF"/>
                </a:solidFill>
                <a:latin typeface="Arial" pitchFamily="34" charset="0"/>
                <a:cs typeface="Arial" pitchFamily="34" charset="0"/>
              </a:rPr>
              <a:t>chất</a:t>
            </a:r>
            <a:endParaRPr lang="en-US" sz="2000" b="1" dirty="0" smtClean="0">
              <a:solidFill>
                <a:srgbClr val="0000FF"/>
              </a:solidFill>
              <a:latin typeface="Arial" pitchFamily="34" charset="0"/>
              <a:cs typeface="Arial" pitchFamily="34" charset="0"/>
            </a:endParaRPr>
          </a:p>
        </p:txBody>
      </p:sp>
      <p:sp>
        <p:nvSpPr>
          <p:cNvPr id="3" name="Rectangle 2"/>
          <p:cNvSpPr/>
          <p:nvPr/>
        </p:nvSpPr>
        <p:spPr>
          <a:xfrm>
            <a:off x="0" y="533400"/>
            <a:ext cx="9144000" cy="3785652"/>
          </a:xfrm>
          <a:prstGeom prst="rect">
            <a:avLst/>
          </a:prstGeom>
        </p:spPr>
        <p:txBody>
          <a:bodyPr wrap="square">
            <a:spAutoFit/>
          </a:bodyPr>
          <a:lstStyle/>
          <a:p>
            <a:pPr algn="just"/>
            <a:r>
              <a:rPr lang="en-US" sz="2400" b="1" dirty="0" err="1">
                <a:solidFill>
                  <a:srgbClr val="FF3399"/>
                </a:solidFill>
                <a:latin typeface="Arial" pitchFamily="34" charset="0"/>
                <a:cs typeface="Arial" pitchFamily="34" charset="0"/>
                <a:sym typeface="Wingdings" pitchFamily="2" charset="2"/>
              </a:rPr>
              <a:t>Trở</a:t>
            </a:r>
            <a:r>
              <a:rPr lang="en-US" sz="2400" b="1" dirty="0">
                <a:solidFill>
                  <a:srgbClr val="FF3399"/>
                </a:solidFill>
                <a:latin typeface="Arial" pitchFamily="34" charset="0"/>
                <a:cs typeface="Arial" pitchFamily="34" charset="0"/>
                <a:sym typeface="Wingdings" pitchFamily="2" charset="2"/>
              </a:rPr>
              <a:t> </a:t>
            </a:r>
            <a:r>
              <a:rPr lang="en-US" sz="2400" b="1" dirty="0" err="1">
                <a:solidFill>
                  <a:srgbClr val="FF3399"/>
                </a:solidFill>
                <a:latin typeface="Arial" pitchFamily="34" charset="0"/>
                <a:cs typeface="Arial" pitchFamily="34" charset="0"/>
                <a:sym typeface="Wingdings" pitchFamily="2" charset="2"/>
              </a:rPr>
              <a:t>lực</a:t>
            </a:r>
            <a:r>
              <a:rPr lang="en-US" sz="2400" b="1" dirty="0">
                <a:solidFill>
                  <a:srgbClr val="FF3399"/>
                </a:solidFill>
                <a:latin typeface="Arial" pitchFamily="34" charset="0"/>
                <a:cs typeface="Arial" pitchFamily="34" charset="0"/>
                <a:sym typeface="Wingdings" pitchFamily="2" charset="2"/>
              </a:rPr>
              <a:t> </a:t>
            </a:r>
            <a:r>
              <a:rPr lang="en-US" sz="2400" b="1" dirty="0" err="1">
                <a:solidFill>
                  <a:srgbClr val="FF3399"/>
                </a:solidFill>
                <a:latin typeface="Arial" pitchFamily="34" charset="0"/>
                <a:cs typeface="Arial" pitchFamily="34" charset="0"/>
                <a:sym typeface="Wingdings" pitchFamily="2" charset="2"/>
              </a:rPr>
              <a:t>lớp</a:t>
            </a:r>
            <a:r>
              <a:rPr lang="en-US" sz="2400" b="1" dirty="0">
                <a:solidFill>
                  <a:srgbClr val="FF3399"/>
                </a:solidFill>
                <a:latin typeface="Arial" pitchFamily="34" charset="0"/>
                <a:cs typeface="Arial" pitchFamily="34" charset="0"/>
                <a:sym typeface="Wingdings" pitchFamily="2" charset="2"/>
              </a:rPr>
              <a:t> </a:t>
            </a:r>
            <a:r>
              <a:rPr lang="en-US" sz="2400" b="1" dirty="0" err="1">
                <a:solidFill>
                  <a:srgbClr val="FF3399"/>
                </a:solidFill>
                <a:latin typeface="Arial" pitchFamily="34" charset="0"/>
                <a:cs typeface="Arial" pitchFamily="34" charset="0"/>
                <a:sym typeface="Wingdings" pitchFamily="2" charset="2"/>
              </a:rPr>
              <a:t>bã</a:t>
            </a:r>
            <a:r>
              <a:rPr lang="en-US" sz="2400" b="1" dirty="0" smtClean="0">
                <a:solidFill>
                  <a:srgbClr val="FF3399"/>
                </a:solidFill>
                <a:latin typeface="Arial" pitchFamily="34" charset="0"/>
                <a:cs typeface="Arial" pitchFamily="34" charset="0"/>
                <a:sym typeface="Wingdings" pitchFamily="2" charset="2"/>
              </a:rPr>
              <a:t>:</a:t>
            </a:r>
          </a:p>
          <a:p>
            <a:pPr algn="just"/>
            <a:endParaRPr lang="en-US" sz="2400" b="1" dirty="0">
              <a:latin typeface="Arial" pitchFamily="34" charset="0"/>
              <a:cs typeface="Arial" pitchFamily="34" charset="0"/>
              <a:sym typeface="Wingdings" pitchFamily="2" charset="2"/>
            </a:endParaRPr>
          </a:p>
          <a:p>
            <a:pPr algn="just"/>
            <a:endParaRPr lang="en-US" sz="2400" b="1" dirty="0" smtClean="0">
              <a:latin typeface="Arial" pitchFamily="34" charset="0"/>
              <a:cs typeface="Arial" pitchFamily="34" charset="0"/>
              <a:sym typeface="Wingdings" pitchFamily="2" charset="2"/>
            </a:endParaRPr>
          </a:p>
          <a:p>
            <a:pPr algn="just"/>
            <a:endParaRPr lang="en-US" sz="2400" b="1" dirty="0">
              <a:latin typeface="Arial" pitchFamily="34" charset="0"/>
              <a:cs typeface="Arial" pitchFamily="34" charset="0"/>
              <a:sym typeface="Wingdings" pitchFamily="2" charset="2"/>
            </a:endParaRPr>
          </a:p>
          <a:p>
            <a:pPr algn="just"/>
            <a:endParaRPr lang="en-US" sz="2400" b="1" dirty="0" smtClean="0">
              <a:latin typeface="Arial" pitchFamily="34" charset="0"/>
              <a:cs typeface="Arial" pitchFamily="34" charset="0"/>
              <a:sym typeface="Wingdings" pitchFamily="2" charset="2"/>
            </a:endParaRPr>
          </a:p>
          <a:p>
            <a:pPr algn="just"/>
            <a:endParaRPr lang="en-US" sz="2400" dirty="0" smtClean="0">
              <a:latin typeface="Times New Roman" pitchFamily="18" charset="0"/>
              <a:cs typeface="Times New Roman" pitchFamily="18" charset="0"/>
              <a:sym typeface="Wingdings" pitchFamily="2" charset="2"/>
            </a:endParaRPr>
          </a:p>
          <a:p>
            <a:pPr algn="just"/>
            <a:r>
              <a:rPr lang="en-US" sz="2400" dirty="0" smtClean="0">
                <a:latin typeface="Times New Roman" pitchFamily="18" charset="0"/>
                <a:cs typeface="Times New Roman" pitchFamily="18" charset="0"/>
                <a:sym typeface="Wingdings" pitchFamily="2" charset="2"/>
              </a:rPr>
              <a:t>R</a:t>
            </a:r>
            <a:r>
              <a:rPr lang="en-US" sz="2400" baseline="-25000" dirty="0" smtClean="0">
                <a:latin typeface="Times New Roman" pitchFamily="18" charset="0"/>
                <a:cs typeface="Times New Roman" pitchFamily="18" charset="0"/>
                <a:sym typeface="Wingdings" pitchFamily="2" charset="2"/>
              </a:rPr>
              <a:t>RV</a:t>
            </a:r>
            <a:r>
              <a:rPr lang="en-US" sz="2400" dirty="0" smtClean="0">
                <a:latin typeface="Times New Roman" pitchFamily="18" charset="0"/>
                <a:cs typeface="Times New Roman" pitchFamily="18" charset="0"/>
                <a:sym typeface="Wingdings" pitchFamily="2" charset="2"/>
              </a:rPr>
              <a:t>:</a:t>
            </a:r>
            <a:r>
              <a:rPr lang="en-US" sz="2400" dirty="0" smtClean="0">
                <a:latin typeface="Arial" pitchFamily="34" charset="0"/>
                <a:cs typeface="Arial" pitchFamily="34" charset="0"/>
                <a:sym typeface="Wingdings" pitchFamily="2" charset="2"/>
              </a:rPr>
              <a:t> </a:t>
            </a:r>
            <a:r>
              <a:rPr lang="en-US" sz="2400" dirty="0" err="1" smtClean="0">
                <a:latin typeface="Arial" pitchFamily="34" charset="0"/>
                <a:cs typeface="Arial" pitchFamily="34" charset="0"/>
                <a:sym typeface="Wingdings" pitchFamily="2" charset="2"/>
              </a:rPr>
              <a:t>trở</a:t>
            </a:r>
            <a:r>
              <a:rPr lang="en-US" sz="2400" dirty="0" smtClean="0">
                <a:latin typeface="Arial" pitchFamily="34" charset="0"/>
                <a:cs typeface="Arial" pitchFamily="34" charset="0"/>
                <a:sym typeface="Wingdings" pitchFamily="2" charset="2"/>
              </a:rPr>
              <a:t> </a:t>
            </a:r>
            <a:r>
              <a:rPr lang="en-US" sz="2400" dirty="0" err="1" smtClean="0">
                <a:latin typeface="Arial" pitchFamily="34" charset="0"/>
                <a:cs typeface="Arial" pitchFamily="34" charset="0"/>
                <a:sym typeface="Wingdings" pitchFamily="2" charset="2"/>
              </a:rPr>
              <a:t>lực</a:t>
            </a:r>
            <a:r>
              <a:rPr lang="en-US" sz="2400" dirty="0" smtClean="0">
                <a:latin typeface="Arial" pitchFamily="34" charset="0"/>
                <a:cs typeface="Arial" pitchFamily="34" charset="0"/>
                <a:sym typeface="Wingdings" pitchFamily="2" charset="2"/>
              </a:rPr>
              <a:t> </a:t>
            </a:r>
            <a:r>
              <a:rPr lang="en-US" sz="2400" dirty="0" err="1" smtClean="0">
                <a:latin typeface="Arial" pitchFamily="34" charset="0"/>
                <a:cs typeface="Arial" pitchFamily="34" charset="0"/>
                <a:sym typeface="Wingdings" pitchFamily="2" charset="2"/>
              </a:rPr>
              <a:t>riêng</a:t>
            </a:r>
            <a:r>
              <a:rPr lang="en-US" sz="2400" dirty="0" smtClean="0">
                <a:latin typeface="Arial" pitchFamily="34" charset="0"/>
                <a:cs typeface="Arial" pitchFamily="34" charset="0"/>
                <a:sym typeface="Wingdings" pitchFamily="2" charset="2"/>
              </a:rPr>
              <a:t> </a:t>
            </a:r>
            <a:r>
              <a:rPr lang="en-US" sz="2400" dirty="0" err="1" smtClean="0">
                <a:latin typeface="Arial" pitchFamily="34" charset="0"/>
                <a:cs typeface="Arial" pitchFamily="34" charset="0"/>
                <a:sym typeface="Wingdings" pitchFamily="2" charset="2"/>
              </a:rPr>
              <a:t>theo</a:t>
            </a:r>
            <a:r>
              <a:rPr lang="en-US" sz="2400" dirty="0" smtClean="0">
                <a:latin typeface="Arial" pitchFamily="34" charset="0"/>
                <a:cs typeface="Arial" pitchFamily="34" charset="0"/>
                <a:sym typeface="Wingdings" pitchFamily="2" charset="2"/>
              </a:rPr>
              <a:t> </a:t>
            </a:r>
            <a:r>
              <a:rPr lang="en-US" sz="2400" dirty="0" err="1" smtClean="0">
                <a:latin typeface="Arial" pitchFamily="34" charset="0"/>
                <a:cs typeface="Arial" pitchFamily="34" charset="0"/>
                <a:sym typeface="Wingdings" pitchFamily="2" charset="2"/>
              </a:rPr>
              <a:t>thể</a:t>
            </a:r>
            <a:r>
              <a:rPr lang="en-US" sz="2400" dirty="0" smtClean="0">
                <a:latin typeface="Arial" pitchFamily="34" charset="0"/>
                <a:cs typeface="Arial" pitchFamily="34" charset="0"/>
                <a:sym typeface="Wingdings" pitchFamily="2" charset="2"/>
              </a:rPr>
              <a:t> </a:t>
            </a:r>
            <a:r>
              <a:rPr lang="en-US" sz="2400" dirty="0" err="1" smtClean="0">
                <a:latin typeface="Arial" pitchFamily="34" charset="0"/>
                <a:cs typeface="Arial" pitchFamily="34" charset="0"/>
                <a:sym typeface="Wingdings" pitchFamily="2" charset="2"/>
              </a:rPr>
              <a:t>tích</a:t>
            </a:r>
            <a:r>
              <a:rPr lang="en-US" sz="2400" dirty="0" smtClean="0">
                <a:latin typeface="Arial" pitchFamily="34" charset="0"/>
                <a:cs typeface="Arial" pitchFamily="34" charset="0"/>
                <a:sym typeface="Wingdings" pitchFamily="2" charset="2"/>
              </a:rPr>
              <a:t> </a:t>
            </a:r>
            <a:r>
              <a:rPr lang="en-US" sz="2400" dirty="0" err="1" smtClean="0">
                <a:latin typeface="Arial" pitchFamily="34" charset="0"/>
                <a:cs typeface="Arial" pitchFamily="34" charset="0"/>
                <a:sym typeface="Wingdings" pitchFamily="2" charset="2"/>
              </a:rPr>
              <a:t>của</a:t>
            </a:r>
            <a:r>
              <a:rPr lang="en-US" sz="2400" dirty="0" smtClean="0">
                <a:latin typeface="Arial" pitchFamily="34" charset="0"/>
                <a:cs typeface="Arial" pitchFamily="34" charset="0"/>
                <a:sym typeface="Wingdings" pitchFamily="2" charset="2"/>
              </a:rPr>
              <a:t> </a:t>
            </a:r>
            <a:r>
              <a:rPr lang="en-US" sz="2400" dirty="0" err="1" smtClean="0">
                <a:latin typeface="Arial" pitchFamily="34" charset="0"/>
                <a:cs typeface="Arial" pitchFamily="34" charset="0"/>
                <a:sym typeface="Wingdings" pitchFamily="2" charset="2"/>
              </a:rPr>
              <a:t>lớp</a:t>
            </a:r>
            <a:r>
              <a:rPr lang="en-US" sz="2400" dirty="0" smtClean="0">
                <a:latin typeface="Arial" pitchFamily="34" charset="0"/>
                <a:cs typeface="Arial" pitchFamily="34" charset="0"/>
                <a:sym typeface="Wingdings" pitchFamily="2" charset="2"/>
              </a:rPr>
              <a:t> </a:t>
            </a:r>
            <a:r>
              <a:rPr lang="en-US" sz="2400" dirty="0" err="1" smtClean="0">
                <a:latin typeface="Arial" pitchFamily="34" charset="0"/>
                <a:cs typeface="Arial" pitchFamily="34" charset="0"/>
                <a:sym typeface="Wingdings" pitchFamily="2" charset="2"/>
              </a:rPr>
              <a:t>bã</a:t>
            </a:r>
            <a:r>
              <a:rPr lang="en-US" sz="2400" dirty="0" smtClean="0">
                <a:latin typeface="Arial" pitchFamily="34" charset="0"/>
                <a:cs typeface="Arial" pitchFamily="34" charset="0"/>
                <a:sym typeface="Wingdings" pitchFamily="2" charset="2"/>
              </a:rPr>
              <a:t> (m/m</a:t>
            </a:r>
            <a:r>
              <a:rPr lang="en-US" sz="2400" baseline="30000" dirty="0">
                <a:latin typeface="Arial" pitchFamily="34" charset="0"/>
                <a:cs typeface="Arial" pitchFamily="34" charset="0"/>
                <a:sym typeface="Wingdings" pitchFamily="2" charset="2"/>
              </a:rPr>
              <a:t>3</a:t>
            </a:r>
            <a:r>
              <a:rPr lang="en-US" sz="2400" dirty="0" smtClean="0">
                <a:latin typeface="Arial" pitchFamily="34" charset="0"/>
                <a:cs typeface="Arial" pitchFamily="34" charset="0"/>
                <a:sym typeface="Wingdings" pitchFamily="2" charset="2"/>
              </a:rPr>
              <a:t>), </a:t>
            </a:r>
            <a:r>
              <a:rPr lang="en-US" sz="2400" dirty="0" err="1" smtClean="0">
                <a:latin typeface="Arial" pitchFamily="34" charset="0"/>
                <a:cs typeface="Arial" pitchFamily="34" charset="0"/>
                <a:sym typeface="Wingdings" pitchFamily="2" charset="2"/>
              </a:rPr>
              <a:t>trở</a:t>
            </a:r>
            <a:r>
              <a:rPr lang="en-US" sz="2400" dirty="0" smtClean="0">
                <a:latin typeface="Arial" pitchFamily="34" charset="0"/>
                <a:cs typeface="Arial" pitchFamily="34" charset="0"/>
                <a:sym typeface="Wingdings" pitchFamily="2" charset="2"/>
              </a:rPr>
              <a:t> </a:t>
            </a:r>
            <a:r>
              <a:rPr lang="en-US" sz="2400" dirty="0" err="1" smtClean="0">
                <a:latin typeface="Arial" pitchFamily="34" charset="0"/>
                <a:cs typeface="Arial" pitchFamily="34" charset="0"/>
                <a:sym typeface="Wingdings" pitchFamily="2" charset="2"/>
              </a:rPr>
              <a:t>lực</a:t>
            </a:r>
            <a:r>
              <a:rPr lang="en-US" sz="2400" dirty="0" smtClean="0">
                <a:latin typeface="Arial" pitchFamily="34" charset="0"/>
                <a:cs typeface="Arial" pitchFamily="34" charset="0"/>
                <a:sym typeface="Wingdings" pitchFamily="2" charset="2"/>
              </a:rPr>
              <a:t> </a:t>
            </a:r>
            <a:r>
              <a:rPr lang="en-US" sz="2400" dirty="0" err="1" smtClean="0">
                <a:latin typeface="Arial" pitchFamily="34" charset="0"/>
                <a:cs typeface="Arial" pitchFamily="34" charset="0"/>
                <a:sym typeface="Wingdings" pitchFamily="2" charset="2"/>
              </a:rPr>
              <a:t>của</a:t>
            </a:r>
            <a:r>
              <a:rPr lang="en-US" sz="2400" dirty="0" smtClean="0">
                <a:latin typeface="Arial" pitchFamily="34" charset="0"/>
                <a:cs typeface="Arial" pitchFamily="34" charset="0"/>
                <a:sym typeface="Wingdings" pitchFamily="2" charset="2"/>
              </a:rPr>
              <a:t> </a:t>
            </a:r>
            <a:r>
              <a:rPr lang="en-US" sz="2400" dirty="0" err="1" smtClean="0">
                <a:latin typeface="Arial" pitchFamily="34" charset="0"/>
                <a:cs typeface="Arial" pitchFamily="34" charset="0"/>
                <a:sym typeface="Wingdings" pitchFamily="2" charset="2"/>
              </a:rPr>
              <a:t>lớp</a:t>
            </a:r>
            <a:r>
              <a:rPr lang="en-US" sz="2400" dirty="0" smtClean="0">
                <a:latin typeface="Arial" pitchFamily="34" charset="0"/>
                <a:cs typeface="Arial" pitchFamily="34" charset="0"/>
                <a:sym typeface="Wingdings" pitchFamily="2" charset="2"/>
              </a:rPr>
              <a:t> </a:t>
            </a:r>
            <a:r>
              <a:rPr lang="en-US" sz="2400" dirty="0" err="1" smtClean="0">
                <a:latin typeface="Arial" pitchFamily="34" charset="0"/>
                <a:cs typeface="Arial" pitchFamily="34" charset="0"/>
                <a:sym typeface="Wingdings" pitchFamily="2" charset="2"/>
              </a:rPr>
              <a:t>bã</a:t>
            </a:r>
            <a:r>
              <a:rPr lang="en-US" sz="2400" dirty="0" smtClean="0">
                <a:latin typeface="Arial" pitchFamily="34" charset="0"/>
                <a:cs typeface="Arial" pitchFamily="34" charset="0"/>
                <a:sym typeface="Wingdings" pitchFamily="2" charset="2"/>
              </a:rPr>
              <a:t> </a:t>
            </a:r>
            <a:r>
              <a:rPr lang="en-US" sz="2400" dirty="0" err="1" smtClean="0">
                <a:latin typeface="Arial" pitchFamily="34" charset="0"/>
                <a:cs typeface="Arial" pitchFamily="34" charset="0"/>
                <a:sym typeface="Wingdings" pitchFamily="2" charset="2"/>
              </a:rPr>
              <a:t>tạo</a:t>
            </a:r>
            <a:r>
              <a:rPr lang="en-US" sz="2400" dirty="0" smtClean="0">
                <a:latin typeface="Arial" pitchFamily="34" charset="0"/>
                <a:cs typeface="Arial" pitchFamily="34" charset="0"/>
                <a:sym typeface="Wingdings" pitchFamily="2" charset="2"/>
              </a:rPr>
              <a:t> </a:t>
            </a:r>
            <a:r>
              <a:rPr lang="en-US" sz="2400" dirty="0" err="1" smtClean="0">
                <a:latin typeface="Arial" pitchFamily="34" charset="0"/>
                <a:cs typeface="Arial" pitchFamily="34" charset="0"/>
                <a:sym typeface="Wingdings" pitchFamily="2" charset="2"/>
              </a:rPr>
              <a:t>thành</a:t>
            </a:r>
            <a:r>
              <a:rPr lang="en-US" sz="2400" dirty="0" smtClean="0">
                <a:latin typeface="Arial" pitchFamily="34" charset="0"/>
                <a:cs typeface="Arial" pitchFamily="34" charset="0"/>
                <a:sym typeface="Wingdings" pitchFamily="2" charset="2"/>
              </a:rPr>
              <a:t> </a:t>
            </a:r>
            <a:r>
              <a:rPr lang="en-US" sz="2400" dirty="0" err="1" smtClean="0">
                <a:latin typeface="Arial" pitchFamily="34" charset="0"/>
                <a:cs typeface="Arial" pitchFamily="34" charset="0"/>
                <a:sym typeface="Wingdings" pitchFamily="2" charset="2"/>
              </a:rPr>
              <a:t>với</a:t>
            </a:r>
            <a:r>
              <a:rPr lang="en-US" sz="2400" dirty="0">
                <a:latin typeface="Arial" pitchFamily="34" charset="0"/>
                <a:cs typeface="Arial" pitchFamily="34" charset="0"/>
                <a:sym typeface="Wingdings" pitchFamily="2" charset="2"/>
              </a:rPr>
              <a:t> </a:t>
            </a:r>
            <a:r>
              <a:rPr lang="en-US" sz="2400" dirty="0" err="1" smtClean="0">
                <a:latin typeface="Arial" pitchFamily="34" charset="0"/>
                <a:cs typeface="Arial" pitchFamily="34" charset="0"/>
                <a:sym typeface="Wingdings" pitchFamily="2" charset="2"/>
              </a:rPr>
              <a:t>chiều</a:t>
            </a:r>
            <a:r>
              <a:rPr lang="en-US" sz="2400" dirty="0" smtClean="0">
                <a:latin typeface="Arial" pitchFamily="34" charset="0"/>
                <a:cs typeface="Arial" pitchFamily="34" charset="0"/>
                <a:sym typeface="Wingdings" pitchFamily="2" charset="2"/>
              </a:rPr>
              <a:t> </a:t>
            </a:r>
            <a:r>
              <a:rPr lang="en-US" sz="2400" dirty="0" err="1" smtClean="0">
                <a:latin typeface="Arial" pitchFamily="34" charset="0"/>
                <a:cs typeface="Arial" pitchFamily="34" charset="0"/>
                <a:sym typeface="Wingdings" pitchFamily="2" charset="2"/>
              </a:rPr>
              <a:t>dày</a:t>
            </a:r>
            <a:r>
              <a:rPr lang="en-US" sz="2400" dirty="0" smtClean="0">
                <a:latin typeface="Arial" pitchFamily="34" charset="0"/>
                <a:cs typeface="Arial" pitchFamily="34" charset="0"/>
                <a:sym typeface="Wingdings" pitchFamily="2" charset="2"/>
              </a:rPr>
              <a:t> 1 m.</a:t>
            </a:r>
          </a:p>
          <a:p>
            <a:pPr algn="just"/>
            <a:r>
              <a:rPr lang="en-US" sz="2400" dirty="0" err="1" smtClean="0">
                <a:latin typeface="Times New Roman" pitchFamily="18" charset="0"/>
                <a:cs typeface="Times New Roman" pitchFamily="18" charset="0"/>
                <a:sym typeface="Wingdings" pitchFamily="2" charset="2"/>
              </a:rPr>
              <a:t>R</a:t>
            </a:r>
            <a:r>
              <a:rPr lang="en-US" sz="2400" baseline="-25000" dirty="0" err="1" smtClean="0">
                <a:latin typeface="Times New Roman" pitchFamily="18" charset="0"/>
                <a:cs typeface="Times New Roman" pitchFamily="18" charset="0"/>
                <a:sym typeface="Wingdings" pitchFamily="2" charset="2"/>
              </a:rPr>
              <a:t>Rm</a:t>
            </a:r>
            <a:r>
              <a:rPr lang="en-US" sz="2400" dirty="0" smtClean="0">
                <a:latin typeface="Arial" pitchFamily="34" charset="0"/>
                <a:cs typeface="Arial" pitchFamily="34" charset="0"/>
                <a:sym typeface="Wingdings" pitchFamily="2" charset="2"/>
              </a:rPr>
              <a:t>: </a:t>
            </a:r>
            <a:r>
              <a:rPr lang="en-US" sz="2400" dirty="0" err="1" smtClean="0">
                <a:latin typeface="Arial" pitchFamily="34" charset="0"/>
                <a:cs typeface="Arial" pitchFamily="34" charset="0"/>
                <a:sym typeface="Wingdings" pitchFamily="2" charset="2"/>
              </a:rPr>
              <a:t>trở</a:t>
            </a:r>
            <a:r>
              <a:rPr lang="en-US" sz="2400" dirty="0" smtClean="0">
                <a:latin typeface="Arial" pitchFamily="34" charset="0"/>
                <a:cs typeface="Arial" pitchFamily="34" charset="0"/>
                <a:sym typeface="Wingdings" pitchFamily="2" charset="2"/>
              </a:rPr>
              <a:t> </a:t>
            </a:r>
            <a:r>
              <a:rPr lang="en-US" sz="2400" dirty="0" err="1" smtClean="0">
                <a:latin typeface="Arial" pitchFamily="34" charset="0"/>
                <a:cs typeface="Arial" pitchFamily="34" charset="0"/>
                <a:sym typeface="Wingdings" pitchFamily="2" charset="2"/>
              </a:rPr>
              <a:t>lực</a:t>
            </a:r>
            <a:r>
              <a:rPr lang="en-US" sz="2400" dirty="0" smtClean="0">
                <a:latin typeface="Arial" pitchFamily="34" charset="0"/>
                <a:cs typeface="Arial" pitchFamily="34" charset="0"/>
                <a:sym typeface="Wingdings" pitchFamily="2" charset="2"/>
              </a:rPr>
              <a:t> </a:t>
            </a:r>
            <a:r>
              <a:rPr lang="en-US" sz="2400" dirty="0" err="1" smtClean="0">
                <a:latin typeface="Arial" pitchFamily="34" charset="0"/>
                <a:cs typeface="Arial" pitchFamily="34" charset="0"/>
                <a:sym typeface="Wingdings" pitchFamily="2" charset="2"/>
              </a:rPr>
              <a:t>riêng</a:t>
            </a:r>
            <a:r>
              <a:rPr lang="en-US" sz="2400" dirty="0" smtClean="0">
                <a:latin typeface="Arial" pitchFamily="34" charset="0"/>
                <a:cs typeface="Arial" pitchFamily="34" charset="0"/>
                <a:sym typeface="Wingdings" pitchFamily="2" charset="2"/>
              </a:rPr>
              <a:t> </a:t>
            </a:r>
            <a:r>
              <a:rPr lang="en-US" sz="2400" dirty="0" err="1" smtClean="0">
                <a:latin typeface="Arial" pitchFamily="34" charset="0"/>
                <a:cs typeface="Arial" pitchFamily="34" charset="0"/>
                <a:sym typeface="Wingdings" pitchFamily="2" charset="2"/>
              </a:rPr>
              <a:t>theo</a:t>
            </a:r>
            <a:r>
              <a:rPr lang="en-US" sz="2400" dirty="0" smtClean="0">
                <a:latin typeface="Arial" pitchFamily="34" charset="0"/>
                <a:cs typeface="Arial" pitchFamily="34" charset="0"/>
                <a:sym typeface="Wingdings" pitchFamily="2" charset="2"/>
              </a:rPr>
              <a:t> </a:t>
            </a:r>
            <a:r>
              <a:rPr lang="en-US" sz="2400" dirty="0" err="1" smtClean="0">
                <a:latin typeface="Arial" pitchFamily="34" charset="0"/>
                <a:cs typeface="Arial" pitchFamily="34" charset="0"/>
                <a:sym typeface="Wingdings" pitchFamily="2" charset="2"/>
              </a:rPr>
              <a:t>khối</a:t>
            </a:r>
            <a:r>
              <a:rPr lang="en-US" sz="2400" dirty="0" smtClean="0">
                <a:latin typeface="Arial" pitchFamily="34" charset="0"/>
                <a:cs typeface="Arial" pitchFamily="34" charset="0"/>
                <a:sym typeface="Wingdings" pitchFamily="2" charset="2"/>
              </a:rPr>
              <a:t> </a:t>
            </a:r>
            <a:r>
              <a:rPr lang="en-US" sz="2400" dirty="0" err="1" smtClean="0">
                <a:latin typeface="Arial" pitchFamily="34" charset="0"/>
                <a:cs typeface="Arial" pitchFamily="34" charset="0"/>
                <a:sym typeface="Wingdings" pitchFamily="2" charset="2"/>
              </a:rPr>
              <a:t>lượng</a:t>
            </a:r>
            <a:r>
              <a:rPr lang="en-US" sz="2400" dirty="0" smtClean="0">
                <a:latin typeface="Arial" pitchFamily="34" charset="0"/>
                <a:cs typeface="Arial" pitchFamily="34" charset="0"/>
                <a:sym typeface="Wingdings" pitchFamily="2" charset="2"/>
              </a:rPr>
              <a:t> </a:t>
            </a:r>
            <a:r>
              <a:rPr lang="en-US" sz="2400" dirty="0" err="1" smtClean="0">
                <a:latin typeface="Arial" pitchFamily="34" charset="0"/>
                <a:cs typeface="Arial" pitchFamily="34" charset="0"/>
                <a:sym typeface="Wingdings" pitchFamily="2" charset="2"/>
              </a:rPr>
              <a:t>của</a:t>
            </a:r>
            <a:r>
              <a:rPr lang="en-US" sz="2400" dirty="0" smtClean="0">
                <a:latin typeface="Arial" pitchFamily="34" charset="0"/>
                <a:cs typeface="Arial" pitchFamily="34" charset="0"/>
                <a:sym typeface="Wingdings" pitchFamily="2" charset="2"/>
              </a:rPr>
              <a:t> </a:t>
            </a:r>
            <a:r>
              <a:rPr lang="en-US" sz="2400" dirty="0" err="1" smtClean="0">
                <a:latin typeface="Arial" pitchFamily="34" charset="0"/>
                <a:cs typeface="Arial" pitchFamily="34" charset="0"/>
                <a:sym typeface="Wingdings" pitchFamily="2" charset="2"/>
              </a:rPr>
              <a:t>lớp</a:t>
            </a:r>
            <a:r>
              <a:rPr lang="en-US" sz="2400" dirty="0" smtClean="0">
                <a:latin typeface="Arial" pitchFamily="34" charset="0"/>
                <a:cs typeface="Arial" pitchFamily="34" charset="0"/>
                <a:sym typeface="Wingdings" pitchFamily="2" charset="2"/>
              </a:rPr>
              <a:t> </a:t>
            </a:r>
            <a:r>
              <a:rPr lang="en-US" sz="2400" dirty="0" err="1" smtClean="0">
                <a:latin typeface="Arial" pitchFamily="34" charset="0"/>
                <a:cs typeface="Arial" pitchFamily="34" charset="0"/>
                <a:sym typeface="Wingdings" pitchFamily="2" charset="2"/>
              </a:rPr>
              <a:t>bã</a:t>
            </a:r>
            <a:r>
              <a:rPr lang="en-US" sz="2400" dirty="0" smtClean="0">
                <a:latin typeface="Arial" pitchFamily="34" charset="0"/>
                <a:cs typeface="Arial" pitchFamily="34" charset="0"/>
                <a:sym typeface="Wingdings" pitchFamily="2" charset="2"/>
              </a:rPr>
              <a:t> (m/kg), </a:t>
            </a:r>
            <a:r>
              <a:rPr lang="en-US" sz="2400" dirty="0" err="1" smtClean="0">
                <a:latin typeface="Arial" pitchFamily="34" charset="0"/>
                <a:cs typeface="Arial" pitchFamily="34" charset="0"/>
                <a:sym typeface="Wingdings" pitchFamily="2" charset="2"/>
              </a:rPr>
              <a:t>trở</a:t>
            </a:r>
            <a:r>
              <a:rPr lang="en-US" sz="2400" dirty="0" smtClean="0">
                <a:latin typeface="Arial" pitchFamily="34" charset="0"/>
                <a:cs typeface="Arial" pitchFamily="34" charset="0"/>
                <a:sym typeface="Wingdings" pitchFamily="2" charset="2"/>
              </a:rPr>
              <a:t> </a:t>
            </a:r>
            <a:r>
              <a:rPr lang="en-US" sz="2400" dirty="0" err="1" smtClean="0">
                <a:latin typeface="Arial" pitchFamily="34" charset="0"/>
                <a:cs typeface="Arial" pitchFamily="34" charset="0"/>
                <a:sym typeface="Wingdings" pitchFamily="2" charset="2"/>
              </a:rPr>
              <a:t>lực</a:t>
            </a:r>
            <a:r>
              <a:rPr lang="en-US" sz="2400" dirty="0" smtClean="0">
                <a:latin typeface="Arial" pitchFamily="34" charset="0"/>
                <a:cs typeface="Arial" pitchFamily="34" charset="0"/>
                <a:sym typeface="Wingdings" pitchFamily="2" charset="2"/>
              </a:rPr>
              <a:t> </a:t>
            </a:r>
            <a:r>
              <a:rPr lang="en-US" sz="2400" dirty="0" err="1" smtClean="0">
                <a:latin typeface="Arial" pitchFamily="34" charset="0"/>
                <a:cs typeface="Arial" pitchFamily="34" charset="0"/>
                <a:sym typeface="Wingdings" pitchFamily="2" charset="2"/>
              </a:rPr>
              <a:t>của</a:t>
            </a:r>
            <a:r>
              <a:rPr lang="en-US" sz="2400" dirty="0" smtClean="0">
                <a:latin typeface="Arial" pitchFamily="34" charset="0"/>
                <a:cs typeface="Arial" pitchFamily="34" charset="0"/>
                <a:sym typeface="Wingdings" pitchFamily="2" charset="2"/>
              </a:rPr>
              <a:t> </a:t>
            </a:r>
            <a:r>
              <a:rPr lang="en-US" sz="2400" dirty="0" err="1" smtClean="0">
                <a:latin typeface="Arial" pitchFamily="34" charset="0"/>
                <a:cs typeface="Arial" pitchFamily="34" charset="0"/>
                <a:sym typeface="Wingdings" pitchFamily="2" charset="2"/>
              </a:rPr>
              <a:t>lớp</a:t>
            </a:r>
            <a:r>
              <a:rPr lang="en-US" sz="2400" dirty="0" smtClean="0">
                <a:latin typeface="Arial" pitchFamily="34" charset="0"/>
                <a:cs typeface="Arial" pitchFamily="34" charset="0"/>
                <a:sym typeface="Wingdings" pitchFamily="2" charset="2"/>
              </a:rPr>
              <a:t> </a:t>
            </a:r>
            <a:r>
              <a:rPr lang="en-US" sz="2400" dirty="0" err="1" smtClean="0">
                <a:latin typeface="Arial" pitchFamily="34" charset="0"/>
                <a:cs typeface="Arial" pitchFamily="34" charset="0"/>
                <a:sym typeface="Wingdings" pitchFamily="2" charset="2"/>
              </a:rPr>
              <a:t>bã</a:t>
            </a:r>
            <a:r>
              <a:rPr lang="en-US" sz="2400" dirty="0" smtClean="0">
                <a:latin typeface="Arial" pitchFamily="34" charset="0"/>
                <a:cs typeface="Arial" pitchFamily="34" charset="0"/>
                <a:sym typeface="Wingdings" pitchFamily="2" charset="2"/>
              </a:rPr>
              <a:t> </a:t>
            </a:r>
            <a:r>
              <a:rPr lang="en-US" sz="2400" dirty="0" err="1" smtClean="0">
                <a:latin typeface="Arial" pitchFamily="34" charset="0"/>
                <a:cs typeface="Arial" pitchFamily="34" charset="0"/>
                <a:sym typeface="Wingdings" pitchFamily="2" charset="2"/>
              </a:rPr>
              <a:t>khi</a:t>
            </a:r>
            <a:r>
              <a:rPr lang="en-US" sz="2400" dirty="0" smtClean="0">
                <a:latin typeface="Arial" pitchFamily="34" charset="0"/>
                <a:cs typeface="Arial" pitchFamily="34" charset="0"/>
                <a:sym typeface="Wingdings" pitchFamily="2" charset="2"/>
              </a:rPr>
              <a:t> </a:t>
            </a:r>
            <a:r>
              <a:rPr lang="en-US" sz="2400" dirty="0" err="1" smtClean="0">
                <a:latin typeface="Arial" pitchFamily="34" charset="0"/>
                <a:cs typeface="Arial" pitchFamily="34" charset="0"/>
                <a:sym typeface="Wingdings" pitchFamily="2" charset="2"/>
              </a:rPr>
              <a:t>có</a:t>
            </a:r>
            <a:r>
              <a:rPr lang="en-US" sz="2400" dirty="0" smtClean="0">
                <a:latin typeface="Arial" pitchFamily="34" charset="0"/>
                <a:cs typeface="Arial" pitchFamily="34" charset="0"/>
                <a:sym typeface="Wingdings" pitchFamily="2" charset="2"/>
              </a:rPr>
              <a:t> 1 kg </a:t>
            </a:r>
            <a:r>
              <a:rPr lang="en-US" sz="2400" dirty="0" err="1" smtClean="0">
                <a:latin typeface="Arial" pitchFamily="34" charset="0"/>
                <a:cs typeface="Arial" pitchFamily="34" charset="0"/>
                <a:sym typeface="Wingdings" pitchFamily="2" charset="2"/>
              </a:rPr>
              <a:t>bã</a:t>
            </a:r>
            <a:r>
              <a:rPr lang="en-US" sz="2400" dirty="0" smtClean="0">
                <a:latin typeface="Arial" pitchFamily="34" charset="0"/>
                <a:cs typeface="Arial" pitchFamily="34" charset="0"/>
                <a:sym typeface="Wingdings" pitchFamily="2" charset="2"/>
              </a:rPr>
              <a:t> </a:t>
            </a:r>
            <a:r>
              <a:rPr lang="en-US" sz="2400" dirty="0" err="1" smtClean="0">
                <a:latin typeface="Arial" pitchFamily="34" charset="0"/>
                <a:cs typeface="Arial" pitchFamily="34" charset="0"/>
                <a:sym typeface="Wingdings" pitchFamily="2" charset="2"/>
              </a:rPr>
              <a:t>khô</a:t>
            </a:r>
            <a:r>
              <a:rPr lang="en-US" sz="2400" dirty="0" smtClean="0">
                <a:latin typeface="Arial" pitchFamily="34" charset="0"/>
                <a:cs typeface="Arial" pitchFamily="34" charset="0"/>
                <a:sym typeface="Wingdings" pitchFamily="2" charset="2"/>
              </a:rPr>
              <a:t> </a:t>
            </a:r>
            <a:r>
              <a:rPr lang="en-US" sz="2400" dirty="0" err="1" smtClean="0">
                <a:latin typeface="Arial" pitchFamily="34" charset="0"/>
                <a:cs typeface="Arial" pitchFamily="34" charset="0"/>
                <a:sym typeface="Wingdings" pitchFamily="2" charset="2"/>
              </a:rPr>
              <a:t>tuyệt</a:t>
            </a:r>
            <a:r>
              <a:rPr lang="en-US" sz="2400" dirty="0" smtClean="0">
                <a:latin typeface="Arial" pitchFamily="34" charset="0"/>
                <a:cs typeface="Arial" pitchFamily="34" charset="0"/>
                <a:sym typeface="Wingdings" pitchFamily="2" charset="2"/>
              </a:rPr>
              <a:t> </a:t>
            </a:r>
            <a:r>
              <a:rPr lang="en-US" sz="2400" dirty="0" err="1" smtClean="0">
                <a:latin typeface="Arial" pitchFamily="34" charset="0"/>
                <a:cs typeface="Arial" pitchFamily="34" charset="0"/>
                <a:sym typeface="Wingdings" pitchFamily="2" charset="2"/>
              </a:rPr>
              <a:t>đối</a:t>
            </a:r>
            <a:r>
              <a:rPr lang="en-US" sz="2400" dirty="0" smtClean="0">
                <a:latin typeface="Arial" pitchFamily="34" charset="0"/>
                <a:cs typeface="Arial" pitchFamily="34" charset="0"/>
                <a:sym typeface="Wingdings" pitchFamily="2" charset="2"/>
              </a:rPr>
              <a:t> </a:t>
            </a:r>
            <a:r>
              <a:rPr lang="en-US" sz="2400" dirty="0" err="1" smtClean="0">
                <a:latin typeface="Arial" pitchFamily="34" charset="0"/>
                <a:cs typeface="Arial" pitchFamily="34" charset="0"/>
                <a:sym typeface="Wingdings" pitchFamily="2" charset="2"/>
              </a:rPr>
              <a:t>tạo</a:t>
            </a:r>
            <a:r>
              <a:rPr lang="en-US" sz="2400" dirty="0" smtClean="0">
                <a:latin typeface="Arial" pitchFamily="34" charset="0"/>
                <a:cs typeface="Arial" pitchFamily="34" charset="0"/>
                <a:sym typeface="Wingdings" pitchFamily="2" charset="2"/>
              </a:rPr>
              <a:t> </a:t>
            </a:r>
            <a:r>
              <a:rPr lang="en-US" sz="2400" dirty="0" err="1" smtClean="0">
                <a:latin typeface="Arial" pitchFamily="34" charset="0"/>
                <a:cs typeface="Arial" pitchFamily="34" charset="0"/>
                <a:sym typeface="Wingdings" pitchFamily="2" charset="2"/>
              </a:rPr>
              <a:t>thành</a:t>
            </a:r>
            <a:r>
              <a:rPr lang="en-US" sz="2400" dirty="0" smtClean="0">
                <a:latin typeface="Arial" pitchFamily="34" charset="0"/>
                <a:cs typeface="Arial" pitchFamily="34" charset="0"/>
                <a:sym typeface="Wingdings" pitchFamily="2" charset="2"/>
              </a:rPr>
              <a:t> </a:t>
            </a:r>
            <a:r>
              <a:rPr lang="en-US" sz="2400" dirty="0" err="1" smtClean="0">
                <a:latin typeface="Arial" pitchFamily="34" charset="0"/>
                <a:cs typeface="Arial" pitchFamily="34" charset="0"/>
                <a:sym typeface="Wingdings" pitchFamily="2" charset="2"/>
              </a:rPr>
              <a:t>trên</a:t>
            </a:r>
            <a:r>
              <a:rPr lang="en-US" sz="2400" dirty="0" smtClean="0">
                <a:latin typeface="Arial" pitchFamily="34" charset="0"/>
                <a:cs typeface="Arial" pitchFamily="34" charset="0"/>
                <a:sym typeface="Wingdings" pitchFamily="2" charset="2"/>
              </a:rPr>
              <a:t> 1 m</a:t>
            </a:r>
            <a:r>
              <a:rPr lang="en-US" sz="2400" baseline="30000" dirty="0" smtClean="0">
                <a:latin typeface="Arial" pitchFamily="34" charset="0"/>
                <a:cs typeface="Arial" pitchFamily="34" charset="0"/>
                <a:sym typeface="Wingdings" pitchFamily="2" charset="2"/>
              </a:rPr>
              <a:t>2</a:t>
            </a:r>
            <a:r>
              <a:rPr lang="en-US" sz="2400" dirty="0" smtClean="0">
                <a:latin typeface="Arial" pitchFamily="34" charset="0"/>
                <a:cs typeface="Arial" pitchFamily="34" charset="0"/>
                <a:sym typeface="Wingdings" pitchFamily="2" charset="2"/>
              </a:rPr>
              <a:t> </a:t>
            </a:r>
            <a:r>
              <a:rPr lang="en-US" sz="2400" dirty="0" err="1" smtClean="0">
                <a:latin typeface="Arial" pitchFamily="34" charset="0"/>
                <a:cs typeface="Arial" pitchFamily="34" charset="0"/>
                <a:sym typeface="Wingdings" pitchFamily="2" charset="2"/>
              </a:rPr>
              <a:t>bề</a:t>
            </a:r>
            <a:r>
              <a:rPr lang="en-US" sz="2400" dirty="0" smtClean="0">
                <a:latin typeface="Arial" pitchFamily="34" charset="0"/>
                <a:cs typeface="Arial" pitchFamily="34" charset="0"/>
                <a:sym typeface="Wingdings" pitchFamily="2" charset="2"/>
              </a:rPr>
              <a:t> </a:t>
            </a:r>
            <a:r>
              <a:rPr lang="en-US" sz="2400" dirty="0" err="1" smtClean="0">
                <a:latin typeface="Arial" pitchFamily="34" charset="0"/>
                <a:cs typeface="Arial" pitchFamily="34" charset="0"/>
                <a:sym typeface="Wingdings" pitchFamily="2" charset="2"/>
              </a:rPr>
              <a:t>mặt</a:t>
            </a:r>
            <a:r>
              <a:rPr lang="en-US" sz="2400" dirty="0" smtClean="0">
                <a:latin typeface="Arial" pitchFamily="34" charset="0"/>
                <a:cs typeface="Arial" pitchFamily="34" charset="0"/>
                <a:sym typeface="Wingdings" pitchFamily="2" charset="2"/>
              </a:rPr>
              <a:t> </a:t>
            </a:r>
            <a:r>
              <a:rPr lang="en-US" sz="2400" dirty="0" err="1" smtClean="0">
                <a:latin typeface="Arial" pitchFamily="34" charset="0"/>
                <a:cs typeface="Arial" pitchFamily="34" charset="0"/>
                <a:sym typeface="Wingdings" pitchFamily="2" charset="2"/>
              </a:rPr>
              <a:t>lọc</a:t>
            </a:r>
            <a:r>
              <a:rPr lang="en-US" sz="2400" dirty="0" smtClean="0">
                <a:latin typeface="Arial" pitchFamily="34" charset="0"/>
                <a:cs typeface="Arial" pitchFamily="34" charset="0"/>
                <a:sym typeface="Wingdings" pitchFamily="2" charset="2"/>
              </a:rPr>
              <a:t>.</a:t>
            </a:r>
            <a:endParaRPr lang="en-US" sz="2400" dirty="0">
              <a:latin typeface="Arial" pitchFamily="34" charset="0"/>
              <a:cs typeface="Arial" pitchFamily="34" charset="0"/>
              <a:sym typeface="Wingdings" pitchFamily="2" charset="2"/>
            </a:endParaRPr>
          </a:p>
        </p:txBody>
      </p:sp>
      <p:graphicFrame>
        <p:nvGraphicFramePr>
          <p:cNvPr id="4" name="Object 3"/>
          <p:cNvGraphicFramePr>
            <a:graphicFrameLocks noChangeAspect="1"/>
          </p:cNvGraphicFramePr>
          <p:nvPr>
            <p:extLst>
              <p:ext uri="{D42A27DB-BD31-4B8C-83A1-F6EECF244321}">
                <p14:modId xmlns:p14="http://schemas.microsoft.com/office/powerpoint/2010/main" val="2029369774"/>
              </p:ext>
            </p:extLst>
          </p:nvPr>
        </p:nvGraphicFramePr>
        <p:xfrm>
          <a:off x="2362200" y="838200"/>
          <a:ext cx="4196904" cy="1981200"/>
        </p:xfrm>
        <a:graphic>
          <a:graphicData uri="http://schemas.openxmlformats.org/presentationml/2006/ole">
            <mc:AlternateContent xmlns:mc="http://schemas.openxmlformats.org/markup-compatibility/2006">
              <mc:Choice xmlns:v="urn:schemas-microsoft-com:vml" Requires="v">
                <p:oleObj spid="_x0000_s13597" name="Equation" r:id="rId3" imgW="1879560" imgH="888840" progId="Equation.3">
                  <p:embed/>
                </p:oleObj>
              </mc:Choice>
              <mc:Fallback>
                <p:oleObj name="Equation" r:id="rId3" imgW="1879560" imgH="888840" progId="Equation.3">
                  <p:embed/>
                  <p:pic>
                    <p:nvPicPr>
                      <p:cNvPr id="0" name="Picture 27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62200" y="838200"/>
                        <a:ext cx="4196904" cy="1981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3594432156"/>
              </p:ext>
            </p:extLst>
          </p:nvPr>
        </p:nvGraphicFramePr>
        <p:xfrm>
          <a:off x="2287588" y="4495800"/>
          <a:ext cx="3278187" cy="584200"/>
        </p:xfrm>
        <a:graphic>
          <a:graphicData uri="http://schemas.openxmlformats.org/presentationml/2006/ole">
            <mc:AlternateContent xmlns:mc="http://schemas.openxmlformats.org/markup-compatibility/2006">
              <mc:Choice xmlns:v="urn:schemas-microsoft-com:vml" Requires="v">
                <p:oleObj spid="_x0000_s13598" name="Equation" r:id="rId5" imgW="1282680" imgH="228600" progId="Equation.3">
                  <p:embed/>
                </p:oleObj>
              </mc:Choice>
              <mc:Fallback>
                <p:oleObj name="Equation" r:id="rId5" imgW="1282680" imgH="228600" progId="Equation.3">
                  <p:embed/>
                  <p:pic>
                    <p:nvPicPr>
                      <p:cNvPr id="0" name="Picture 27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87588" y="4495800"/>
                        <a:ext cx="3278187" cy="584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Slide Number Placeholder 2"/>
          <p:cNvSpPr>
            <a:spLocks noGrp="1"/>
          </p:cNvSpPr>
          <p:nvPr>
            <p:ph type="sldNum" sz="quarter" idx="12"/>
          </p:nvPr>
        </p:nvSpPr>
        <p:spPr>
          <a:xfrm>
            <a:off x="6989620" y="6481373"/>
            <a:ext cx="2133600" cy="365125"/>
          </a:xfrm>
        </p:spPr>
        <p:txBody>
          <a:bodyPr/>
          <a:lstStyle/>
          <a:p>
            <a:fld id="{9C905762-C891-4585-A291-5CEA996061E6}" type="slidenum">
              <a:rPr lang="en-US" sz="1600" smtClean="0">
                <a:latin typeface="Arial" pitchFamily="34" charset="0"/>
                <a:cs typeface="Arial" pitchFamily="34" charset="0"/>
              </a:rPr>
              <a:pPr/>
              <a:t>17</a:t>
            </a:fld>
            <a:r>
              <a:rPr lang="en-US" sz="1600" dirty="0" smtClean="0">
                <a:latin typeface="Arial" pitchFamily="34" charset="0"/>
                <a:cs typeface="Arial" pitchFamily="34" charset="0"/>
              </a:rPr>
              <a:t>/53</a:t>
            </a:r>
            <a:endParaRPr lang="en-US" sz="1600" dirty="0">
              <a:latin typeface="Arial" pitchFamily="34" charset="0"/>
              <a:cs typeface="Arial" pitchFamily="34" charset="0"/>
            </a:endParaRPr>
          </a:p>
        </p:txBody>
      </p:sp>
    </p:spTree>
    <p:extLst>
      <p:ext uri="{BB962C8B-B14F-4D97-AF65-F5344CB8AC3E}">
        <p14:creationId xmlns:p14="http://schemas.microsoft.com/office/powerpoint/2010/main" val="279692590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b="1" dirty="0" smtClean="0">
                <a:solidFill>
                  <a:srgbClr val="0000FF"/>
                </a:solidFill>
                <a:latin typeface="Arial" pitchFamily="34" charset="0"/>
                <a:cs typeface="Arial" pitchFamily="34" charset="0"/>
              </a:rPr>
              <a:t>10.4</a:t>
            </a:r>
            <a:r>
              <a:rPr lang="vi-VN" sz="3200" b="1" dirty="0" smtClean="0">
                <a:solidFill>
                  <a:srgbClr val="0000FF"/>
                </a:solidFill>
                <a:latin typeface="Arial" pitchFamily="34" charset="0"/>
                <a:cs typeface="Arial" pitchFamily="34" charset="0"/>
              </a:rPr>
              <a:t> </a:t>
            </a:r>
            <a:r>
              <a:rPr lang="en-US" sz="3200" b="1" dirty="0" err="1" smtClean="0">
                <a:solidFill>
                  <a:srgbClr val="0000FF"/>
                </a:solidFill>
                <a:latin typeface="Arial" pitchFamily="34" charset="0"/>
                <a:cs typeface="Arial" pitchFamily="34" charset="0"/>
              </a:rPr>
              <a:t>Phương</a:t>
            </a:r>
            <a:r>
              <a:rPr lang="en-US" sz="3200" b="1" dirty="0" smtClean="0">
                <a:solidFill>
                  <a:srgbClr val="0000FF"/>
                </a:solidFill>
                <a:latin typeface="Arial" pitchFamily="34" charset="0"/>
                <a:cs typeface="Arial" pitchFamily="34" charset="0"/>
              </a:rPr>
              <a:t> </a:t>
            </a:r>
            <a:r>
              <a:rPr lang="en-US" sz="3200" b="1" dirty="0" err="1" smtClean="0">
                <a:solidFill>
                  <a:srgbClr val="0000FF"/>
                </a:solidFill>
                <a:latin typeface="Arial" pitchFamily="34" charset="0"/>
                <a:cs typeface="Arial" pitchFamily="34" charset="0"/>
              </a:rPr>
              <a:t>trình</a:t>
            </a:r>
            <a:r>
              <a:rPr lang="en-US" sz="3200" b="1" dirty="0" smtClean="0">
                <a:solidFill>
                  <a:srgbClr val="0000FF"/>
                </a:solidFill>
                <a:latin typeface="Arial" pitchFamily="34" charset="0"/>
                <a:cs typeface="Arial" pitchFamily="34" charset="0"/>
              </a:rPr>
              <a:t> </a:t>
            </a:r>
            <a:r>
              <a:rPr lang="en-US" sz="3200" b="1" dirty="0" err="1" smtClean="0">
                <a:solidFill>
                  <a:srgbClr val="0000FF"/>
                </a:solidFill>
                <a:latin typeface="Arial" pitchFamily="34" charset="0"/>
                <a:cs typeface="Arial" pitchFamily="34" charset="0"/>
              </a:rPr>
              <a:t>lọc</a:t>
            </a:r>
            <a:endParaRPr lang="en-US" sz="2000" b="1" dirty="0" smtClean="0">
              <a:solidFill>
                <a:srgbClr val="0000FF"/>
              </a:solidFill>
              <a:latin typeface="Arial" pitchFamily="34" charset="0"/>
              <a:cs typeface="Arial" pitchFamily="34" charset="0"/>
            </a:endParaRPr>
          </a:p>
        </p:txBody>
      </p:sp>
      <p:sp>
        <p:nvSpPr>
          <p:cNvPr id="3" name="Rectangle 2"/>
          <p:cNvSpPr/>
          <p:nvPr/>
        </p:nvSpPr>
        <p:spPr>
          <a:xfrm>
            <a:off x="0" y="533400"/>
            <a:ext cx="9144000" cy="5632311"/>
          </a:xfrm>
          <a:prstGeom prst="rect">
            <a:avLst/>
          </a:prstGeom>
        </p:spPr>
        <p:txBody>
          <a:bodyPr wrap="square">
            <a:spAutoFit/>
          </a:bodyPr>
          <a:lstStyle/>
          <a:p>
            <a:pPr algn="just"/>
            <a:r>
              <a:rPr lang="en-US" sz="2400" b="1" dirty="0" err="1" smtClean="0">
                <a:solidFill>
                  <a:srgbClr val="FF3399"/>
                </a:solidFill>
                <a:latin typeface="Arial" pitchFamily="34" charset="0"/>
                <a:cs typeface="Arial" pitchFamily="34" charset="0"/>
                <a:sym typeface="Wingdings" pitchFamily="2" charset="2"/>
              </a:rPr>
              <a:t>Chế</a:t>
            </a:r>
            <a:r>
              <a:rPr lang="en-US" sz="2400" b="1" dirty="0" smtClean="0">
                <a:solidFill>
                  <a:srgbClr val="FF3399"/>
                </a:solidFill>
                <a:latin typeface="Arial" pitchFamily="34" charset="0"/>
                <a:cs typeface="Arial" pitchFamily="34" charset="0"/>
                <a:sym typeface="Wingdings" pitchFamily="2" charset="2"/>
              </a:rPr>
              <a:t> </a:t>
            </a:r>
            <a:r>
              <a:rPr lang="en-US" sz="2400" b="1" dirty="0" err="1" smtClean="0">
                <a:solidFill>
                  <a:srgbClr val="FF3399"/>
                </a:solidFill>
                <a:latin typeface="Arial" pitchFamily="34" charset="0"/>
                <a:cs typeface="Arial" pitchFamily="34" charset="0"/>
                <a:sym typeface="Wingdings" pitchFamily="2" charset="2"/>
              </a:rPr>
              <a:t>độ</a:t>
            </a:r>
            <a:r>
              <a:rPr lang="en-US" sz="2400" b="1" dirty="0" smtClean="0">
                <a:solidFill>
                  <a:srgbClr val="FF3399"/>
                </a:solidFill>
                <a:latin typeface="Arial" pitchFamily="34" charset="0"/>
                <a:cs typeface="Arial" pitchFamily="34" charset="0"/>
                <a:sym typeface="Wingdings" pitchFamily="2" charset="2"/>
              </a:rPr>
              <a:t> </a:t>
            </a:r>
            <a:r>
              <a:rPr lang="en-US" sz="2400" b="1" dirty="0" err="1" smtClean="0">
                <a:solidFill>
                  <a:srgbClr val="FF3399"/>
                </a:solidFill>
                <a:latin typeface="Arial" pitchFamily="34" charset="0"/>
                <a:cs typeface="Arial" pitchFamily="34" charset="0"/>
                <a:sym typeface="Wingdings" pitchFamily="2" charset="2"/>
              </a:rPr>
              <a:t>lọc</a:t>
            </a:r>
            <a:r>
              <a:rPr lang="en-US" sz="2400" b="1" dirty="0" smtClean="0">
                <a:solidFill>
                  <a:srgbClr val="FF3399"/>
                </a:solidFill>
                <a:latin typeface="Arial" pitchFamily="34" charset="0"/>
                <a:cs typeface="Arial" pitchFamily="34" charset="0"/>
                <a:sym typeface="Wingdings" pitchFamily="2" charset="2"/>
              </a:rPr>
              <a:t>:</a:t>
            </a:r>
          </a:p>
          <a:p>
            <a:pPr marL="342900" indent="-342900" algn="just">
              <a:buFont typeface="Wingdings" pitchFamily="2" charset="2"/>
              <a:buChar char="q"/>
            </a:pPr>
            <a:r>
              <a:rPr lang="en-US" sz="2400" dirty="0" err="1" smtClean="0">
                <a:latin typeface="Arial" pitchFamily="34" charset="0"/>
                <a:cs typeface="Arial" pitchFamily="34" charset="0"/>
                <a:sym typeface="Wingdings" pitchFamily="2" charset="2"/>
              </a:rPr>
              <a:t>Lọc</a:t>
            </a:r>
            <a:r>
              <a:rPr lang="en-US" sz="2400" dirty="0" smtClean="0">
                <a:latin typeface="Arial" pitchFamily="34" charset="0"/>
                <a:cs typeface="Arial" pitchFamily="34" charset="0"/>
                <a:sym typeface="Wingdings" pitchFamily="2" charset="2"/>
              </a:rPr>
              <a:t> </a:t>
            </a:r>
            <a:r>
              <a:rPr lang="en-US" sz="2400" dirty="0" err="1" smtClean="0">
                <a:latin typeface="Arial" pitchFamily="34" charset="0"/>
                <a:cs typeface="Arial" pitchFamily="34" charset="0"/>
                <a:sym typeface="Wingdings" pitchFamily="2" charset="2"/>
              </a:rPr>
              <a:t>với</a:t>
            </a:r>
            <a:r>
              <a:rPr lang="en-US" sz="2400" dirty="0" smtClean="0">
                <a:latin typeface="Arial" pitchFamily="34" charset="0"/>
                <a:cs typeface="Arial" pitchFamily="34" charset="0"/>
                <a:sym typeface="Wingdings" pitchFamily="2" charset="2"/>
              </a:rPr>
              <a:t> </a:t>
            </a:r>
            <a:r>
              <a:rPr lang="en-US" sz="2400" dirty="0" err="1" smtClean="0">
                <a:latin typeface="Arial" pitchFamily="34" charset="0"/>
                <a:cs typeface="Arial" pitchFamily="34" charset="0"/>
                <a:sym typeface="Wingdings" pitchFamily="2" charset="2"/>
              </a:rPr>
              <a:t>tốc</a:t>
            </a:r>
            <a:r>
              <a:rPr lang="en-US" sz="2400" dirty="0" smtClean="0">
                <a:latin typeface="Arial" pitchFamily="34" charset="0"/>
                <a:cs typeface="Arial" pitchFamily="34" charset="0"/>
                <a:sym typeface="Wingdings" pitchFamily="2" charset="2"/>
              </a:rPr>
              <a:t> </a:t>
            </a:r>
            <a:r>
              <a:rPr lang="en-US" sz="2400" dirty="0" err="1" smtClean="0">
                <a:latin typeface="Arial" pitchFamily="34" charset="0"/>
                <a:cs typeface="Arial" pitchFamily="34" charset="0"/>
                <a:sym typeface="Wingdings" pitchFamily="2" charset="2"/>
              </a:rPr>
              <a:t>độ</a:t>
            </a:r>
            <a:r>
              <a:rPr lang="en-US" sz="2400" dirty="0" smtClean="0">
                <a:latin typeface="Arial" pitchFamily="34" charset="0"/>
                <a:cs typeface="Arial" pitchFamily="34" charset="0"/>
                <a:sym typeface="Wingdings" pitchFamily="2" charset="2"/>
              </a:rPr>
              <a:t> </a:t>
            </a:r>
            <a:r>
              <a:rPr lang="en-US" sz="2400" dirty="0" err="1" smtClean="0">
                <a:latin typeface="Arial" pitchFamily="34" charset="0"/>
                <a:cs typeface="Arial" pitchFamily="34" charset="0"/>
                <a:sym typeface="Wingdings" pitchFamily="2" charset="2"/>
              </a:rPr>
              <a:t>lọc</a:t>
            </a:r>
            <a:r>
              <a:rPr lang="en-US" sz="2400" dirty="0" smtClean="0">
                <a:latin typeface="Arial" pitchFamily="34" charset="0"/>
                <a:cs typeface="Arial" pitchFamily="34" charset="0"/>
                <a:sym typeface="Wingdings" pitchFamily="2" charset="2"/>
              </a:rPr>
              <a:t> </a:t>
            </a:r>
            <a:r>
              <a:rPr lang="en-US" sz="2400" dirty="0" err="1" smtClean="0">
                <a:latin typeface="Arial" pitchFamily="34" charset="0"/>
                <a:cs typeface="Arial" pitchFamily="34" charset="0"/>
                <a:sym typeface="Wingdings" pitchFamily="2" charset="2"/>
              </a:rPr>
              <a:t>không</a:t>
            </a:r>
            <a:r>
              <a:rPr lang="en-US" sz="2400" dirty="0" smtClean="0">
                <a:latin typeface="Arial" pitchFamily="34" charset="0"/>
                <a:cs typeface="Arial" pitchFamily="34" charset="0"/>
                <a:sym typeface="Wingdings" pitchFamily="2" charset="2"/>
              </a:rPr>
              <a:t> </a:t>
            </a:r>
            <a:r>
              <a:rPr lang="en-US" sz="2400" dirty="0" err="1" smtClean="0">
                <a:latin typeface="Arial" pitchFamily="34" charset="0"/>
                <a:cs typeface="Arial" pitchFamily="34" charset="0"/>
                <a:sym typeface="Wingdings" pitchFamily="2" charset="2"/>
              </a:rPr>
              <a:t>đổi</a:t>
            </a:r>
            <a:r>
              <a:rPr lang="en-US" sz="2400" dirty="0" smtClean="0">
                <a:latin typeface="Arial" pitchFamily="34" charset="0"/>
                <a:cs typeface="Arial" pitchFamily="34" charset="0"/>
                <a:sym typeface="Wingdings" pitchFamily="2" charset="2"/>
              </a:rPr>
              <a:t>: </a:t>
            </a:r>
            <a:r>
              <a:rPr lang="en-US" sz="2400" dirty="0" smtClean="0">
                <a:latin typeface="Times New Roman" pitchFamily="18" charset="0"/>
                <a:cs typeface="Times New Roman" pitchFamily="18" charset="0"/>
                <a:sym typeface="Wingdings" pitchFamily="2" charset="2"/>
              </a:rPr>
              <a:t>J </a:t>
            </a:r>
            <a:r>
              <a:rPr lang="en-US" sz="2400" dirty="0" smtClean="0">
                <a:latin typeface="Arial" pitchFamily="34" charset="0"/>
                <a:cs typeface="Arial" pitchFamily="34" charset="0"/>
                <a:sym typeface="Wingdings" pitchFamily="2" charset="2"/>
              </a:rPr>
              <a:t>= </a:t>
            </a:r>
            <a:r>
              <a:rPr lang="en-US" sz="2400" dirty="0" err="1" smtClean="0">
                <a:latin typeface="Arial" pitchFamily="34" charset="0"/>
                <a:cs typeface="Arial" pitchFamily="34" charset="0"/>
                <a:sym typeface="Wingdings" pitchFamily="2" charset="2"/>
              </a:rPr>
              <a:t>const</a:t>
            </a:r>
            <a:r>
              <a:rPr lang="en-US" sz="2400" dirty="0" smtClean="0">
                <a:latin typeface="Arial" pitchFamily="34" charset="0"/>
                <a:cs typeface="Arial" pitchFamily="34" charset="0"/>
                <a:sym typeface="Wingdings" pitchFamily="2" charset="2"/>
              </a:rPr>
              <a:t> (</a:t>
            </a:r>
            <a:r>
              <a:rPr lang="en-US" sz="2400" dirty="0" err="1" smtClean="0">
                <a:latin typeface="Arial" pitchFamily="34" charset="0"/>
                <a:cs typeface="Arial" pitchFamily="34" charset="0"/>
                <a:sym typeface="Wingdings" pitchFamily="2" charset="2"/>
              </a:rPr>
              <a:t>dùng</a:t>
            </a:r>
            <a:r>
              <a:rPr lang="en-US" sz="2400" dirty="0" smtClean="0">
                <a:latin typeface="Arial" pitchFamily="34" charset="0"/>
                <a:cs typeface="Arial" pitchFamily="34" charset="0"/>
                <a:sym typeface="Wingdings" pitchFamily="2" charset="2"/>
              </a:rPr>
              <a:t> </a:t>
            </a:r>
            <a:r>
              <a:rPr lang="en-US" sz="2400" dirty="0" err="1" smtClean="0">
                <a:latin typeface="Arial" pitchFamily="34" charset="0"/>
                <a:cs typeface="Arial" pitchFamily="34" charset="0"/>
                <a:sym typeface="Wingdings" pitchFamily="2" charset="2"/>
              </a:rPr>
              <a:t>bơm</a:t>
            </a:r>
            <a:r>
              <a:rPr lang="en-US" sz="2400" dirty="0" smtClean="0">
                <a:latin typeface="Arial" pitchFamily="34" charset="0"/>
                <a:cs typeface="Arial" pitchFamily="34" charset="0"/>
                <a:sym typeface="Wingdings" pitchFamily="2" charset="2"/>
              </a:rPr>
              <a:t> </a:t>
            </a:r>
            <a:r>
              <a:rPr lang="en-US" sz="2400" dirty="0" err="1" smtClean="0">
                <a:latin typeface="Arial" pitchFamily="34" charset="0"/>
                <a:cs typeface="Arial" pitchFamily="34" charset="0"/>
                <a:sym typeface="Wingdings" pitchFamily="2" charset="2"/>
              </a:rPr>
              <a:t>pittông</a:t>
            </a:r>
            <a:r>
              <a:rPr lang="en-US" sz="2400" dirty="0" smtClean="0">
                <a:latin typeface="Arial" pitchFamily="34" charset="0"/>
                <a:cs typeface="Arial" pitchFamily="34" charset="0"/>
                <a:sym typeface="Wingdings" pitchFamily="2" charset="2"/>
              </a:rPr>
              <a:t>);</a:t>
            </a:r>
          </a:p>
          <a:p>
            <a:pPr marL="342900" indent="-342900" algn="just">
              <a:buFont typeface="Wingdings" pitchFamily="2" charset="2"/>
              <a:buChar char="q"/>
            </a:pPr>
            <a:r>
              <a:rPr lang="en-US" sz="2400" dirty="0" err="1" smtClean="0">
                <a:latin typeface="Arial" pitchFamily="34" charset="0"/>
                <a:cs typeface="Arial" pitchFamily="34" charset="0"/>
                <a:sym typeface="Wingdings" pitchFamily="2" charset="2"/>
              </a:rPr>
              <a:t>Lọc</a:t>
            </a:r>
            <a:r>
              <a:rPr lang="en-US" sz="2400" dirty="0" smtClean="0">
                <a:latin typeface="Arial" pitchFamily="34" charset="0"/>
                <a:cs typeface="Arial" pitchFamily="34" charset="0"/>
                <a:sym typeface="Wingdings" pitchFamily="2" charset="2"/>
              </a:rPr>
              <a:t> </a:t>
            </a:r>
            <a:r>
              <a:rPr lang="en-US" sz="2400" dirty="0" err="1" smtClean="0">
                <a:latin typeface="Arial" pitchFamily="34" charset="0"/>
                <a:cs typeface="Arial" pitchFamily="34" charset="0"/>
                <a:sym typeface="Wingdings" pitchFamily="2" charset="2"/>
              </a:rPr>
              <a:t>với</a:t>
            </a:r>
            <a:r>
              <a:rPr lang="en-US" sz="2400" dirty="0" smtClean="0">
                <a:latin typeface="Arial" pitchFamily="34" charset="0"/>
                <a:cs typeface="Arial" pitchFamily="34" charset="0"/>
                <a:sym typeface="Wingdings" pitchFamily="2" charset="2"/>
              </a:rPr>
              <a:t> </a:t>
            </a:r>
            <a:r>
              <a:rPr lang="en-US" sz="2400" dirty="0" err="1" smtClean="0">
                <a:latin typeface="Arial" pitchFamily="34" charset="0"/>
                <a:cs typeface="Arial" pitchFamily="34" charset="0"/>
                <a:sym typeface="Wingdings" pitchFamily="2" charset="2"/>
              </a:rPr>
              <a:t>áp</a:t>
            </a:r>
            <a:r>
              <a:rPr lang="en-US" sz="2400" dirty="0" smtClean="0">
                <a:latin typeface="Arial" pitchFamily="34" charset="0"/>
                <a:cs typeface="Arial" pitchFamily="34" charset="0"/>
                <a:sym typeface="Wingdings" pitchFamily="2" charset="2"/>
              </a:rPr>
              <a:t> </a:t>
            </a:r>
            <a:r>
              <a:rPr lang="en-US" sz="2400" dirty="0" err="1" smtClean="0">
                <a:latin typeface="Arial" pitchFamily="34" charset="0"/>
                <a:cs typeface="Arial" pitchFamily="34" charset="0"/>
                <a:sym typeface="Wingdings" pitchFamily="2" charset="2"/>
              </a:rPr>
              <a:t>suất</a:t>
            </a:r>
            <a:r>
              <a:rPr lang="en-US" sz="2400" dirty="0" smtClean="0">
                <a:latin typeface="Arial" pitchFamily="34" charset="0"/>
                <a:cs typeface="Arial" pitchFamily="34" charset="0"/>
                <a:sym typeface="Wingdings" pitchFamily="2" charset="2"/>
              </a:rPr>
              <a:t> </a:t>
            </a:r>
            <a:r>
              <a:rPr lang="en-US" sz="2400" dirty="0" err="1" smtClean="0">
                <a:latin typeface="Arial" pitchFamily="34" charset="0"/>
                <a:cs typeface="Arial" pitchFamily="34" charset="0"/>
                <a:sym typeface="Wingdings" pitchFamily="2" charset="2"/>
              </a:rPr>
              <a:t>không</a:t>
            </a:r>
            <a:r>
              <a:rPr lang="en-US" sz="2400" dirty="0" smtClean="0">
                <a:latin typeface="Arial" pitchFamily="34" charset="0"/>
                <a:cs typeface="Arial" pitchFamily="34" charset="0"/>
                <a:sym typeface="Wingdings" pitchFamily="2" charset="2"/>
              </a:rPr>
              <a:t> </a:t>
            </a:r>
            <a:r>
              <a:rPr lang="en-US" sz="2400" dirty="0" err="1" smtClean="0">
                <a:latin typeface="Arial" pitchFamily="34" charset="0"/>
                <a:cs typeface="Arial" pitchFamily="34" charset="0"/>
                <a:sym typeface="Wingdings" pitchFamily="2" charset="2"/>
              </a:rPr>
              <a:t>đổi</a:t>
            </a:r>
            <a:r>
              <a:rPr lang="en-US" sz="2400" dirty="0" smtClean="0">
                <a:latin typeface="Arial" pitchFamily="34" charset="0"/>
                <a:cs typeface="Arial" pitchFamily="34" charset="0"/>
                <a:sym typeface="Wingdings" pitchFamily="2" charset="2"/>
              </a:rPr>
              <a:t>: </a:t>
            </a:r>
            <a:r>
              <a:rPr lang="en-US" sz="2400" dirty="0" smtClean="0">
                <a:latin typeface="Times New Roman" pitchFamily="18" charset="0"/>
                <a:cs typeface="Times New Roman" pitchFamily="18" charset="0"/>
                <a:sym typeface="Symbol"/>
              </a:rPr>
              <a:t>p</a:t>
            </a:r>
            <a:r>
              <a:rPr lang="en-US" sz="2400" dirty="0" smtClean="0">
                <a:latin typeface="Arial" pitchFamily="34" charset="0"/>
                <a:cs typeface="Arial" pitchFamily="34" charset="0"/>
                <a:sym typeface="Symbol"/>
              </a:rPr>
              <a:t> = </a:t>
            </a:r>
            <a:r>
              <a:rPr lang="en-US" sz="2400" dirty="0" err="1" smtClean="0">
                <a:latin typeface="Arial" pitchFamily="34" charset="0"/>
                <a:cs typeface="Arial" pitchFamily="34" charset="0"/>
                <a:sym typeface="Symbol"/>
              </a:rPr>
              <a:t>const</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dùng</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bơm</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chân</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không</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máy</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nén</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cột</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thủy</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tĩnh</a:t>
            </a:r>
            <a:r>
              <a:rPr lang="en-US" sz="2400" dirty="0" smtClean="0">
                <a:latin typeface="Arial" pitchFamily="34" charset="0"/>
                <a:cs typeface="Arial" pitchFamily="34" charset="0"/>
                <a:sym typeface="Symbol"/>
              </a:rPr>
              <a:t>);</a:t>
            </a:r>
          </a:p>
          <a:p>
            <a:pPr marL="342900" indent="-342900" algn="just">
              <a:buFont typeface="Wingdings" pitchFamily="2" charset="2"/>
              <a:buChar char="q"/>
            </a:pPr>
            <a:r>
              <a:rPr lang="en-US" sz="2400" dirty="0" err="1" smtClean="0">
                <a:latin typeface="Arial" pitchFamily="34" charset="0"/>
                <a:cs typeface="Arial" pitchFamily="34" charset="0"/>
                <a:sym typeface="Wingdings" pitchFamily="2" charset="2"/>
              </a:rPr>
              <a:t>Lọc</a:t>
            </a:r>
            <a:r>
              <a:rPr lang="en-US" sz="2400" dirty="0" smtClean="0">
                <a:latin typeface="Arial" pitchFamily="34" charset="0"/>
                <a:cs typeface="Arial" pitchFamily="34" charset="0"/>
                <a:sym typeface="Wingdings" pitchFamily="2" charset="2"/>
              </a:rPr>
              <a:t> </a:t>
            </a:r>
            <a:r>
              <a:rPr lang="en-US" sz="2400" dirty="0" err="1" smtClean="0">
                <a:latin typeface="Arial" pitchFamily="34" charset="0"/>
                <a:cs typeface="Arial" pitchFamily="34" charset="0"/>
                <a:sym typeface="Wingdings" pitchFamily="2" charset="2"/>
              </a:rPr>
              <a:t>với</a:t>
            </a:r>
            <a:r>
              <a:rPr lang="en-US" sz="2400" dirty="0" smtClean="0">
                <a:latin typeface="Arial" pitchFamily="34" charset="0"/>
                <a:cs typeface="Arial" pitchFamily="34" charset="0"/>
                <a:sym typeface="Wingdings" pitchFamily="2" charset="2"/>
              </a:rPr>
              <a:t> </a:t>
            </a:r>
            <a:r>
              <a:rPr lang="en-US" sz="2400" dirty="0" err="1" smtClean="0">
                <a:latin typeface="Arial" pitchFamily="34" charset="0"/>
                <a:cs typeface="Arial" pitchFamily="34" charset="0"/>
                <a:sym typeface="Wingdings" pitchFamily="2" charset="2"/>
              </a:rPr>
              <a:t>tốc</a:t>
            </a:r>
            <a:r>
              <a:rPr lang="en-US" sz="2400" dirty="0" smtClean="0">
                <a:latin typeface="Arial" pitchFamily="34" charset="0"/>
                <a:cs typeface="Arial" pitchFamily="34" charset="0"/>
                <a:sym typeface="Wingdings" pitchFamily="2" charset="2"/>
              </a:rPr>
              <a:t> </a:t>
            </a:r>
            <a:r>
              <a:rPr lang="en-US" sz="2400" dirty="0" err="1" smtClean="0">
                <a:latin typeface="Arial" pitchFamily="34" charset="0"/>
                <a:cs typeface="Arial" pitchFamily="34" charset="0"/>
                <a:sym typeface="Wingdings" pitchFamily="2" charset="2"/>
              </a:rPr>
              <a:t>độ</a:t>
            </a:r>
            <a:r>
              <a:rPr lang="en-US" sz="2400" dirty="0" smtClean="0">
                <a:latin typeface="Arial" pitchFamily="34" charset="0"/>
                <a:cs typeface="Arial" pitchFamily="34" charset="0"/>
                <a:sym typeface="Wingdings" pitchFamily="2" charset="2"/>
              </a:rPr>
              <a:t> </a:t>
            </a:r>
            <a:r>
              <a:rPr lang="en-US" sz="2400" dirty="0" err="1" smtClean="0">
                <a:latin typeface="Arial" pitchFamily="34" charset="0"/>
                <a:cs typeface="Arial" pitchFamily="34" charset="0"/>
                <a:sym typeface="Wingdings" pitchFamily="2" charset="2"/>
              </a:rPr>
              <a:t>lọc</a:t>
            </a:r>
            <a:r>
              <a:rPr lang="en-US" sz="2400" dirty="0" smtClean="0">
                <a:latin typeface="Arial" pitchFamily="34" charset="0"/>
                <a:cs typeface="Arial" pitchFamily="34" charset="0"/>
                <a:sym typeface="Wingdings" pitchFamily="2" charset="2"/>
              </a:rPr>
              <a:t> </a:t>
            </a:r>
            <a:r>
              <a:rPr lang="en-US" sz="2400" dirty="0" err="1" smtClean="0">
                <a:latin typeface="Arial" pitchFamily="34" charset="0"/>
                <a:cs typeface="Arial" pitchFamily="34" charset="0"/>
                <a:sym typeface="Wingdings" pitchFamily="2" charset="2"/>
              </a:rPr>
              <a:t>và</a:t>
            </a:r>
            <a:r>
              <a:rPr lang="en-US" sz="2400" dirty="0" smtClean="0">
                <a:latin typeface="Arial" pitchFamily="34" charset="0"/>
                <a:cs typeface="Arial" pitchFamily="34" charset="0"/>
                <a:sym typeface="Wingdings" pitchFamily="2" charset="2"/>
              </a:rPr>
              <a:t> </a:t>
            </a:r>
            <a:r>
              <a:rPr lang="en-US" sz="2400" dirty="0" err="1" smtClean="0">
                <a:latin typeface="Arial" pitchFamily="34" charset="0"/>
                <a:cs typeface="Arial" pitchFamily="34" charset="0"/>
                <a:sym typeface="Wingdings" pitchFamily="2" charset="2"/>
              </a:rPr>
              <a:t>áp</a:t>
            </a:r>
            <a:r>
              <a:rPr lang="en-US" sz="2400" dirty="0" smtClean="0">
                <a:latin typeface="Arial" pitchFamily="34" charset="0"/>
                <a:cs typeface="Arial" pitchFamily="34" charset="0"/>
                <a:sym typeface="Wingdings" pitchFamily="2" charset="2"/>
              </a:rPr>
              <a:t> </a:t>
            </a:r>
            <a:r>
              <a:rPr lang="en-US" sz="2400" dirty="0" err="1" smtClean="0">
                <a:latin typeface="Arial" pitchFamily="34" charset="0"/>
                <a:cs typeface="Arial" pitchFamily="34" charset="0"/>
                <a:sym typeface="Wingdings" pitchFamily="2" charset="2"/>
              </a:rPr>
              <a:t>suất</a:t>
            </a:r>
            <a:r>
              <a:rPr lang="en-US" sz="2400" dirty="0" smtClean="0">
                <a:latin typeface="Arial" pitchFamily="34" charset="0"/>
                <a:cs typeface="Arial" pitchFamily="34" charset="0"/>
                <a:sym typeface="Wingdings" pitchFamily="2" charset="2"/>
              </a:rPr>
              <a:t> </a:t>
            </a:r>
            <a:r>
              <a:rPr lang="en-US" sz="2400" dirty="0" err="1" smtClean="0">
                <a:latin typeface="Arial" pitchFamily="34" charset="0"/>
                <a:cs typeface="Arial" pitchFamily="34" charset="0"/>
                <a:sym typeface="Wingdings" pitchFamily="2" charset="2"/>
              </a:rPr>
              <a:t>không</a:t>
            </a:r>
            <a:r>
              <a:rPr lang="en-US" sz="2400" dirty="0" smtClean="0">
                <a:latin typeface="Arial" pitchFamily="34" charset="0"/>
                <a:cs typeface="Arial" pitchFamily="34" charset="0"/>
                <a:sym typeface="Wingdings" pitchFamily="2" charset="2"/>
              </a:rPr>
              <a:t> </a:t>
            </a:r>
            <a:r>
              <a:rPr lang="en-US" sz="2400" dirty="0" err="1" smtClean="0">
                <a:latin typeface="Arial" pitchFamily="34" charset="0"/>
                <a:cs typeface="Arial" pitchFamily="34" charset="0"/>
                <a:sym typeface="Wingdings" pitchFamily="2" charset="2"/>
              </a:rPr>
              <a:t>đổi</a:t>
            </a:r>
            <a:r>
              <a:rPr lang="en-US" sz="2400" dirty="0" smtClean="0">
                <a:latin typeface="Arial" pitchFamily="34" charset="0"/>
                <a:cs typeface="Arial" pitchFamily="34" charset="0"/>
                <a:sym typeface="Wingdings" pitchFamily="2" charset="2"/>
              </a:rPr>
              <a:t>: </a:t>
            </a:r>
            <a:r>
              <a:rPr lang="en-US" sz="2400" dirty="0" smtClean="0">
                <a:latin typeface="Times New Roman" pitchFamily="18" charset="0"/>
                <a:cs typeface="Times New Roman" pitchFamily="18" charset="0"/>
                <a:sym typeface="Wingdings" pitchFamily="2" charset="2"/>
              </a:rPr>
              <a:t>J &amp; </a:t>
            </a:r>
            <a:r>
              <a:rPr lang="en-US" sz="2400" dirty="0" smtClean="0">
                <a:latin typeface="Times New Roman" pitchFamily="18" charset="0"/>
                <a:cs typeface="Times New Roman" pitchFamily="18" charset="0"/>
                <a:sym typeface="Symbol"/>
              </a:rPr>
              <a:t>p </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const</a:t>
            </a:r>
            <a:r>
              <a:rPr lang="en-US" sz="2400" dirty="0" smtClean="0">
                <a:latin typeface="Arial" pitchFamily="34" charset="0"/>
                <a:cs typeface="Arial" pitchFamily="34" charset="0"/>
                <a:sym typeface="Symbol"/>
              </a:rPr>
              <a:t>;</a:t>
            </a:r>
          </a:p>
          <a:p>
            <a:pPr marL="342900" indent="-342900" algn="just">
              <a:buFont typeface="Wingdings" pitchFamily="2" charset="2"/>
              <a:buChar char="q"/>
            </a:pPr>
            <a:r>
              <a:rPr lang="en-US" sz="2400" dirty="0" err="1" smtClean="0">
                <a:latin typeface="Arial" pitchFamily="34" charset="0"/>
                <a:cs typeface="Arial" pitchFamily="34" charset="0"/>
                <a:sym typeface="Symbol"/>
              </a:rPr>
              <a:t>Lọc</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với</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tốc</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độ</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lọc</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và</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áp</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suất</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thay</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đổi</a:t>
            </a:r>
            <a:r>
              <a:rPr lang="en-US" sz="2400" dirty="0" smtClean="0">
                <a:latin typeface="Arial" pitchFamily="34" charset="0"/>
                <a:cs typeface="Arial" pitchFamily="34" charset="0"/>
                <a:sym typeface="Symbol"/>
              </a:rPr>
              <a:t>: </a:t>
            </a:r>
            <a:r>
              <a:rPr lang="en-US" sz="2400" dirty="0">
                <a:latin typeface="Times New Roman" pitchFamily="18" charset="0"/>
                <a:cs typeface="Times New Roman" pitchFamily="18" charset="0"/>
                <a:sym typeface="Wingdings" pitchFamily="2" charset="2"/>
              </a:rPr>
              <a:t>J &amp; </a:t>
            </a:r>
            <a:r>
              <a:rPr lang="en-US" sz="2400" dirty="0">
                <a:latin typeface="Times New Roman" pitchFamily="18" charset="0"/>
                <a:cs typeface="Times New Roman" pitchFamily="18" charset="0"/>
                <a:sym typeface="Symbol"/>
              </a:rPr>
              <a:t>p </a:t>
            </a:r>
            <a:r>
              <a:rPr lang="en-US" sz="2400" dirty="0" smtClean="0">
                <a:latin typeface="Arial" pitchFamily="34" charset="0"/>
                <a:cs typeface="Arial" pitchFamily="34" charset="0"/>
                <a:sym typeface="Symbol"/>
              </a:rPr>
              <a:t> const.</a:t>
            </a:r>
          </a:p>
          <a:p>
            <a:pPr marL="342900" indent="-342900" algn="just">
              <a:buFont typeface="Wingdings"/>
              <a:buChar char="à"/>
            </a:pPr>
            <a:r>
              <a:rPr lang="en-US" sz="2400" dirty="0" err="1" smtClean="0">
                <a:latin typeface="Arial" pitchFamily="34" charset="0"/>
                <a:cs typeface="Arial" pitchFamily="34" charset="0"/>
                <a:sym typeface="Wingdings" pitchFamily="2" charset="2"/>
              </a:rPr>
              <a:t>Phạm</a:t>
            </a:r>
            <a:r>
              <a:rPr lang="en-US" sz="2400" dirty="0" smtClean="0">
                <a:latin typeface="Arial" pitchFamily="34" charset="0"/>
                <a:cs typeface="Arial" pitchFamily="34" charset="0"/>
                <a:sym typeface="Wingdings" pitchFamily="2" charset="2"/>
              </a:rPr>
              <a:t> vi </a:t>
            </a:r>
            <a:r>
              <a:rPr lang="en-US" sz="2400" dirty="0" err="1" smtClean="0">
                <a:latin typeface="Arial" pitchFamily="34" charset="0"/>
                <a:cs typeface="Arial" pitchFamily="34" charset="0"/>
                <a:sym typeface="Wingdings" pitchFamily="2" charset="2"/>
              </a:rPr>
              <a:t>môn</a:t>
            </a:r>
            <a:r>
              <a:rPr lang="en-US" sz="2400" dirty="0" smtClean="0">
                <a:latin typeface="Arial" pitchFamily="34" charset="0"/>
                <a:cs typeface="Arial" pitchFamily="34" charset="0"/>
                <a:sym typeface="Wingdings" pitchFamily="2" charset="2"/>
              </a:rPr>
              <a:t> </a:t>
            </a:r>
            <a:r>
              <a:rPr lang="en-US" sz="2400" dirty="0" err="1" smtClean="0">
                <a:latin typeface="Arial" pitchFamily="34" charset="0"/>
                <a:cs typeface="Arial" pitchFamily="34" charset="0"/>
                <a:sym typeface="Wingdings" pitchFamily="2" charset="2"/>
              </a:rPr>
              <a:t>học</a:t>
            </a:r>
            <a:r>
              <a:rPr lang="en-US" sz="2400" dirty="0" smtClean="0">
                <a:latin typeface="Arial" pitchFamily="34" charset="0"/>
                <a:cs typeface="Arial" pitchFamily="34" charset="0"/>
                <a:sym typeface="Wingdings" pitchFamily="2" charset="2"/>
              </a:rPr>
              <a:t>: </a:t>
            </a:r>
            <a:r>
              <a:rPr lang="en-US" sz="2400" dirty="0" smtClean="0">
                <a:solidFill>
                  <a:srgbClr val="FF0000"/>
                </a:solidFill>
                <a:latin typeface="Times New Roman" pitchFamily="18" charset="0"/>
                <a:cs typeface="Times New Roman" pitchFamily="18" charset="0"/>
                <a:sym typeface="Wingdings" pitchFamily="2" charset="2"/>
              </a:rPr>
              <a:t>J </a:t>
            </a:r>
            <a:r>
              <a:rPr lang="en-US" sz="2400" dirty="0" smtClean="0">
                <a:solidFill>
                  <a:srgbClr val="FF0000"/>
                </a:solidFill>
                <a:latin typeface="Arial" pitchFamily="34" charset="0"/>
                <a:cs typeface="Arial" pitchFamily="34" charset="0"/>
                <a:sym typeface="Wingdings" pitchFamily="2" charset="2"/>
              </a:rPr>
              <a:t>= </a:t>
            </a:r>
            <a:r>
              <a:rPr lang="en-US" sz="2400" dirty="0" err="1" smtClean="0">
                <a:solidFill>
                  <a:srgbClr val="FF0000"/>
                </a:solidFill>
                <a:latin typeface="Arial" pitchFamily="34" charset="0"/>
                <a:cs typeface="Arial" pitchFamily="34" charset="0"/>
                <a:sym typeface="Wingdings" pitchFamily="2" charset="2"/>
              </a:rPr>
              <a:t>const</a:t>
            </a:r>
            <a:r>
              <a:rPr lang="en-US" sz="2400" dirty="0" smtClean="0">
                <a:solidFill>
                  <a:srgbClr val="FF0000"/>
                </a:solidFill>
                <a:latin typeface="Arial" pitchFamily="34" charset="0"/>
                <a:cs typeface="Arial" pitchFamily="34" charset="0"/>
                <a:sym typeface="Wingdings" pitchFamily="2" charset="2"/>
              </a:rPr>
              <a:t>; </a:t>
            </a:r>
            <a:r>
              <a:rPr lang="en-US" sz="2400" dirty="0" smtClean="0">
                <a:solidFill>
                  <a:srgbClr val="FF0000"/>
                </a:solidFill>
                <a:latin typeface="Times New Roman" pitchFamily="18" charset="0"/>
                <a:cs typeface="Times New Roman" pitchFamily="18" charset="0"/>
                <a:sym typeface="Symbol"/>
              </a:rPr>
              <a:t>p</a:t>
            </a:r>
            <a:r>
              <a:rPr lang="en-US" sz="2400" dirty="0" smtClean="0">
                <a:solidFill>
                  <a:srgbClr val="FF0000"/>
                </a:solidFill>
                <a:latin typeface="Arial" pitchFamily="34" charset="0"/>
                <a:cs typeface="Arial" pitchFamily="34" charset="0"/>
                <a:sym typeface="Symbol"/>
              </a:rPr>
              <a:t> = </a:t>
            </a:r>
            <a:r>
              <a:rPr lang="en-US" sz="2400" dirty="0" err="1" smtClean="0">
                <a:solidFill>
                  <a:srgbClr val="FF0000"/>
                </a:solidFill>
                <a:latin typeface="Arial" pitchFamily="34" charset="0"/>
                <a:cs typeface="Arial" pitchFamily="34" charset="0"/>
                <a:sym typeface="Symbol"/>
              </a:rPr>
              <a:t>const</a:t>
            </a:r>
            <a:r>
              <a:rPr lang="en-US" sz="2400" dirty="0" smtClean="0">
                <a:solidFill>
                  <a:srgbClr val="FF0000"/>
                </a:solidFill>
                <a:latin typeface="Arial" pitchFamily="34" charset="0"/>
                <a:cs typeface="Arial" pitchFamily="34" charset="0"/>
                <a:sym typeface="Symbol"/>
              </a:rPr>
              <a:t> </a:t>
            </a:r>
          </a:p>
          <a:p>
            <a:pPr algn="just"/>
            <a:r>
              <a:rPr lang="en-US" sz="2400" b="1" dirty="0" err="1" smtClean="0">
                <a:solidFill>
                  <a:srgbClr val="009900"/>
                </a:solidFill>
                <a:latin typeface="Arial" pitchFamily="34" charset="0"/>
                <a:cs typeface="Arial" pitchFamily="34" charset="0"/>
                <a:sym typeface="Symbol"/>
              </a:rPr>
              <a:t>Giả</a:t>
            </a:r>
            <a:r>
              <a:rPr lang="en-US" sz="2400" b="1" dirty="0" smtClean="0">
                <a:solidFill>
                  <a:srgbClr val="009900"/>
                </a:solidFill>
                <a:latin typeface="Arial" pitchFamily="34" charset="0"/>
                <a:cs typeface="Arial" pitchFamily="34" charset="0"/>
                <a:sym typeface="Symbol"/>
              </a:rPr>
              <a:t> </a:t>
            </a:r>
            <a:r>
              <a:rPr lang="en-US" sz="2400" b="1" dirty="0" err="1" smtClean="0">
                <a:solidFill>
                  <a:srgbClr val="009900"/>
                </a:solidFill>
                <a:latin typeface="Arial" pitchFamily="34" charset="0"/>
                <a:cs typeface="Arial" pitchFamily="34" charset="0"/>
                <a:sym typeface="Symbol"/>
              </a:rPr>
              <a:t>thiết</a:t>
            </a:r>
            <a:r>
              <a:rPr lang="en-US" sz="2400" b="1" dirty="0" smtClean="0">
                <a:solidFill>
                  <a:srgbClr val="009900"/>
                </a:solidFill>
                <a:latin typeface="Arial" pitchFamily="34" charset="0"/>
                <a:cs typeface="Arial" pitchFamily="34" charset="0"/>
                <a:sym typeface="Symbol"/>
              </a:rPr>
              <a:t>:</a:t>
            </a:r>
          </a:p>
          <a:p>
            <a:pPr marL="342900" indent="-342900" algn="just">
              <a:buFont typeface="Wingdings" pitchFamily="2" charset="2"/>
              <a:buChar char="§"/>
            </a:pPr>
            <a:r>
              <a:rPr lang="en-US" sz="2400" dirty="0" err="1" smtClean="0">
                <a:latin typeface="Arial" pitchFamily="34" charset="0"/>
                <a:cs typeface="Arial" pitchFamily="34" charset="0"/>
                <a:sym typeface="Symbol"/>
              </a:rPr>
              <a:t>Dòng</a:t>
            </a:r>
            <a:r>
              <a:rPr lang="en-US" sz="2400" dirty="0" smtClean="0">
                <a:latin typeface="Arial" pitchFamily="34" charset="0"/>
                <a:cs typeface="Arial" pitchFamily="34" charset="0"/>
                <a:sym typeface="Symbol"/>
              </a:rPr>
              <a:t> qua </a:t>
            </a:r>
            <a:r>
              <a:rPr lang="en-US" sz="2400" dirty="0" err="1" smtClean="0">
                <a:latin typeface="Arial" pitchFamily="34" charset="0"/>
                <a:cs typeface="Arial" pitchFamily="34" charset="0"/>
                <a:sym typeface="Symbol"/>
              </a:rPr>
              <a:t>lớp</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bã</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và</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vách</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ngăn</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theo</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chế</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độ</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chảy</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dòng</a:t>
            </a:r>
            <a:r>
              <a:rPr lang="en-US" sz="2400" dirty="0" smtClean="0">
                <a:latin typeface="Arial" pitchFamily="34" charset="0"/>
                <a:cs typeface="Arial" pitchFamily="34" charset="0"/>
                <a:sym typeface="Symbol"/>
              </a:rPr>
              <a:t>;</a:t>
            </a:r>
          </a:p>
          <a:p>
            <a:pPr marL="342900" indent="-342900" algn="just">
              <a:buFont typeface="Wingdings" pitchFamily="2" charset="2"/>
              <a:buChar char="§"/>
            </a:pPr>
            <a:r>
              <a:rPr lang="en-US" sz="2400" dirty="0" err="1" smtClean="0">
                <a:latin typeface="Arial" pitchFamily="34" charset="0"/>
                <a:cs typeface="Arial" pitchFamily="34" charset="0"/>
                <a:sym typeface="Symbol"/>
              </a:rPr>
              <a:t>Trở</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lực</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của</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vách</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ngăn</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lọc</a:t>
            </a:r>
            <a:r>
              <a:rPr lang="en-US" sz="2400" dirty="0" smtClean="0">
                <a:latin typeface="Arial" pitchFamily="34" charset="0"/>
                <a:cs typeface="Arial" pitchFamily="34" charset="0"/>
                <a:sym typeface="Symbol"/>
              </a:rPr>
              <a:t>: R</a:t>
            </a:r>
            <a:r>
              <a:rPr lang="en-US" sz="2400" baseline="-25000" dirty="0" smtClean="0">
                <a:latin typeface="Arial" pitchFamily="34" charset="0"/>
                <a:cs typeface="Arial" pitchFamily="34" charset="0"/>
                <a:sym typeface="Symbol"/>
              </a:rPr>
              <a:t>M</a:t>
            </a:r>
            <a:r>
              <a:rPr lang="en-US" sz="2400" dirty="0" smtClean="0">
                <a:latin typeface="Arial" pitchFamily="34" charset="0"/>
                <a:cs typeface="Arial" pitchFamily="34" charset="0"/>
                <a:sym typeface="Symbol"/>
              </a:rPr>
              <a:t> = </a:t>
            </a:r>
            <a:r>
              <a:rPr lang="en-US" sz="2400" dirty="0" err="1" smtClean="0">
                <a:latin typeface="Arial" pitchFamily="34" charset="0"/>
                <a:cs typeface="Arial" pitchFamily="34" charset="0"/>
                <a:sym typeface="Symbol"/>
              </a:rPr>
              <a:t>const</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vật</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liệu</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không</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chịu</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nén</a:t>
            </a:r>
            <a:r>
              <a:rPr lang="en-US" sz="2400" dirty="0">
                <a:latin typeface="Arial" pitchFamily="34" charset="0"/>
                <a:cs typeface="Arial" pitchFamily="34" charset="0"/>
                <a:sym typeface="Symbol"/>
              </a:rPr>
              <a:t> </a:t>
            </a:r>
            <a:r>
              <a:rPr lang="en-US" sz="2400" dirty="0" err="1" smtClean="0">
                <a:latin typeface="Arial" pitchFamily="34" charset="0"/>
                <a:cs typeface="Arial" pitchFamily="34" charset="0"/>
                <a:sym typeface="Symbol"/>
              </a:rPr>
              <a:t>dưới</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áp</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suất</a:t>
            </a:r>
            <a:r>
              <a:rPr lang="en-US" sz="2400" dirty="0" smtClean="0">
                <a:latin typeface="Arial" pitchFamily="34" charset="0"/>
                <a:cs typeface="Arial" pitchFamily="34" charset="0"/>
                <a:sym typeface="Symbol"/>
              </a:rPr>
              <a:t>);</a:t>
            </a:r>
          </a:p>
          <a:p>
            <a:pPr marL="342900" indent="-342900" algn="just">
              <a:buFont typeface="Wingdings" pitchFamily="2" charset="2"/>
              <a:buChar char="§"/>
            </a:pPr>
            <a:r>
              <a:rPr lang="en-US" sz="2400" dirty="0" err="1" smtClean="0">
                <a:latin typeface="Arial" pitchFamily="34" charset="0"/>
                <a:cs typeface="Arial" pitchFamily="34" charset="0"/>
                <a:sym typeface="Symbol"/>
              </a:rPr>
              <a:t>Trở</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lực</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riêng</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của</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bã</a:t>
            </a:r>
            <a:r>
              <a:rPr lang="en-US" sz="2400" dirty="0" smtClean="0">
                <a:latin typeface="Arial" pitchFamily="34" charset="0"/>
                <a:cs typeface="Arial" pitchFamily="34" charset="0"/>
                <a:sym typeface="Symbol"/>
              </a:rPr>
              <a:t>: </a:t>
            </a:r>
            <a:r>
              <a:rPr lang="en-US" sz="2400" dirty="0" err="1" smtClean="0">
                <a:latin typeface="Times New Roman" pitchFamily="18" charset="0"/>
                <a:cs typeface="Times New Roman" pitchFamily="18" charset="0"/>
                <a:sym typeface="Symbol"/>
              </a:rPr>
              <a:t>R</a:t>
            </a:r>
            <a:r>
              <a:rPr lang="en-US" sz="2400" baseline="-25000" dirty="0" err="1" smtClean="0">
                <a:latin typeface="Times New Roman" pitchFamily="18" charset="0"/>
                <a:cs typeface="Times New Roman" pitchFamily="18" charset="0"/>
                <a:sym typeface="Symbol"/>
              </a:rPr>
              <a:t>Rm</a:t>
            </a:r>
            <a:r>
              <a:rPr lang="en-US" sz="2400" dirty="0" smtClean="0">
                <a:latin typeface="Times New Roman" pitchFamily="18" charset="0"/>
                <a:cs typeface="Times New Roman" pitchFamily="18" charset="0"/>
                <a:sym typeface="Symbol"/>
              </a:rPr>
              <a:t> &amp; R</a:t>
            </a:r>
            <a:r>
              <a:rPr lang="en-US" sz="2400" baseline="-25000" dirty="0" smtClean="0">
                <a:latin typeface="Times New Roman" pitchFamily="18" charset="0"/>
                <a:cs typeface="Times New Roman" pitchFamily="18" charset="0"/>
                <a:sym typeface="Symbol"/>
              </a:rPr>
              <a:t>RV</a:t>
            </a:r>
            <a:r>
              <a:rPr lang="en-US" sz="2400" dirty="0" smtClean="0">
                <a:latin typeface="Times New Roman" pitchFamily="18" charset="0"/>
                <a:cs typeface="Times New Roman" pitchFamily="18" charset="0"/>
                <a:sym typeface="Symbol"/>
              </a:rPr>
              <a:t> </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const</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bã</a:t>
            </a:r>
            <a:r>
              <a:rPr lang="en-US" sz="2400" dirty="0" smtClean="0">
                <a:latin typeface="Arial" pitchFamily="34" charset="0"/>
                <a:cs typeface="Arial" pitchFamily="34" charset="0"/>
                <a:sym typeface="Symbol"/>
              </a:rPr>
              <a:t> </a:t>
            </a:r>
            <a:r>
              <a:rPr lang="en-US" sz="2400" dirty="0" err="1">
                <a:latin typeface="Arial" pitchFamily="34" charset="0"/>
                <a:cs typeface="Arial" pitchFamily="34" charset="0"/>
                <a:sym typeface="Symbol"/>
              </a:rPr>
              <a:t>không</a:t>
            </a:r>
            <a:r>
              <a:rPr lang="en-US" sz="2400" dirty="0">
                <a:latin typeface="Arial" pitchFamily="34" charset="0"/>
                <a:cs typeface="Arial" pitchFamily="34" charset="0"/>
                <a:sym typeface="Symbol"/>
              </a:rPr>
              <a:t> </a:t>
            </a:r>
            <a:r>
              <a:rPr lang="en-US" sz="2400" dirty="0" err="1">
                <a:latin typeface="Arial" pitchFamily="34" charset="0"/>
                <a:cs typeface="Arial" pitchFamily="34" charset="0"/>
                <a:sym typeface="Symbol"/>
              </a:rPr>
              <a:t>chịu</a:t>
            </a:r>
            <a:r>
              <a:rPr lang="en-US" sz="2400" dirty="0">
                <a:latin typeface="Arial" pitchFamily="34" charset="0"/>
                <a:cs typeface="Arial" pitchFamily="34" charset="0"/>
                <a:sym typeface="Symbol"/>
              </a:rPr>
              <a:t> </a:t>
            </a:r>
            <a:r>
              <a:rPr lang="en-US" sz="2400" dirty="0" err="1">
                <a:latin typeface="Arial" pitchFamily="34" charset="0"/>
                <a:cs typeface="Arial" pitchFamily="34" charset="0"/>
                <a:sym typeface="Symbol"/>
              </a:rPr>
              <a:t>nén</a:t>
            </a:r>
            <a:r>
              <a:rPr lang="en-US" sz="2400" dirty="0">
                <a:latin typeface="Arial" pitchFamily="34" charset="0"/>
                <a:cs typeface="Arial" pitchFamily="34" charset="0"/>
                <a:sym typeface="Symbol"/>
              </a:rPr>
              <a:t> </a:t>
            </a:r>
            <a:r>
              <a:rPr lang="en-US" sz="2400" dirty="0" err="1">
                <a:latin typeface="Arial" pitchFamily="34" charset="0"/>
                <a:cs typeface="Arial" pitchFamily="34" charset="0"/>
                <a:sym typeface="Symbol"/>
              </a:rPr>
              <a:t>dưới</a:t>
            </a:r>
            <a:r>
              <a:rPr lang="en-US" sz="2400" dirty="0">
                <a:latin typeface="Arial" pitchFamily="34" charset="0"/>
                <a:cs typeface="Arial" pitchFamily="34" charset="0"/>
                <a:sym typeface="Symbol"/>
              </a:rPr>
              <a:t> </a:t>
            </a:r>
            <a:r>
              <a:rPr lang="en-US" sz="2400" dirty="0" err="1">
                <a:latin typeface="Arial" pitchFamily="34" charset="0"/>
                <a:cs typeface="Arial" pitchFamily="34" charset="0"/>
                <a:sym typeface="Symbol"/>
              </a:rPr>
              <a:t>áp</a:t>
            </a:r>
            <a:r>
              <a:rPr lang="en-US" sz="2400" dirty="0">
                <a:latin typeface="Arial" pitchFamily="34" charset="0"/>
                <a:cs typeface="Arial" pitchFamily="34" charset="0"/>
                <a:sym typeface="Symbol"/>
              </a:rPr>
              <a:t> </a:t>
            </a:r>
            <a:r>
              <a:rPr lang="en-US" sz="2400" dirty="0" err="1">
                <a:latin typeface="Arial" pitchFamily="34" charset="0"/>
                <a:cs typeface="Arial" pitchFamily="34" charset="0"/>
                <a:sym typeface="Symbol"/>
              </a:rPr>
              <a:t>suất</a:t>
            </a:r>
            <a:r>
              <a:rPr lang="en-US" sz="2400" dirty="0">
                <a:latin typeface="Arial" pitchFamily="34" charset="0"/>
                <a:cs typeface="Arial" pitchFamily="34" charset="0"/>
                <a:sym typeface="Symbol"/>
              </a:rPr>
              <a:t>);</a:t>
            </a:r>
          </a:p>
          <a:p>
            <a:pPr algn="just"/>
            <a:endParaRPr lang="en-US" sz="2400" dirty="0" smtClean="0">
              <a:latin typeface="Arial" pitchFamily="34" charset="0"/>
              <a:cs typeface="Arial" pitchFamily="34" charset="0"/>
              <a:sym typeface="Symbol"/>
            </a:endParaRPr>
          </a:p>
          <a:p>
            <a:pPr algn="just"/>
            <a:endParaRPr lang="en-US" sz="2400" dirty="0" smtClean="0">
              <a:latin typeface="Arial" pitchFamily="34" charset="0"/>
              <a:cs typeface="Arial" pitchFamily="34" charset="0"/>
              <a:sym typeface="Symbol"/>
            </a:endParaRPr>
          </a:p>
        </p:txBody>
      </p:sp>
      <p:sp>
        <p:nvSpPr>
          <p:cNvPr id="4" name="Slide Number Placeholder 2"/>
          <p:cNvSpPr>
            <a:spLocks noGrp="1"/>
          </p:cNvSpPr>
          <p:nvPr>
            <p:ph type="sldNum" sz="quarter" idx="12"/>
          </p:nvPr>
        </p:nvSpPr>
        <p:spPr>
          <a:xfrm>
            <a:off x="6989620" y="6481373"/>
            <a:ext cx="2133600" cy="365125"/>
          </a:xfrm>
        </p:spPr>
        <p:txBody>
          <a:bodyPr/>
          <a:lstStyle/>
          <a:p>
            <a:fld id="{9C905762-C891-4585-A291-5CEA996061E6}" type="slidenum">
              <a:rPr lang="en-US" sz="1600" smtClean="0">
                <a:latin typeface="Arial" pitchFamily="34" charset="0"/>
                <a:cs typeface="Arial" pitchFamily="34" charset="0"/>
              </a:rPr>
              <a:pPr/>
              <a:t>18</a:t>
            </a:fld>
            <a:r>
              <a:rPr lang="en-US" sz="1600" dirty="0" smtClean="0">
                <a:latin typeface="Arial" pitchFamily="34" charset="0"/>
                <a:cs typeface="Arial" pitchFamily="34" charset="0"/>
              </a:rPr>
              <a:t>/53</a:t>
            </a:r>
            <a:endParaRPr lang="en-US" sz="1600" dirty="0">
              <a:latin typeface="Arial" pitchFamily="34" charset="0"/>
              <a:cs typeface="Arial" pitchFamily="34" charset="0"/>
            </a:endParaRPr>
          </a:p>
        </p:txBody>
      </p:sp>
    </p:spTree>
    <p:extLst>
      <p:ext uri="{BB962C8B-B14F-4D97-AF65-F5344CB8AC3E}">
        <p14:creationId xmlns:p14="http://schemas.microsoft.com/office/powerpoint/2010/main" val="185106444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b="1" dirty="0" smtClean="0">
                <a:solidFill>
                  <a:srgbClr val="0000FF"/>
                </a:solidFill>
                <a:latin typeface="Arial" pitchFamily="34" charset="0"/>
                <a:cs typeface="Arial" pitchFamily="34" charset="0"/>
              </a:rPr>
              <a:t>10.4</a:t>
            </a:r>
            <a:r>
              <a:rPr lang="vi-VN" sz="3200" b="1" dirty="0" smtClean="0">
                <a:solidFill>
                  <a:srgbClr val="0000FF"/>
                </a:solidFill>
                <a:latin typeface="Arial" pitchFamily="34" charset="0"/>
                <a:cs typeface="Arial" pitchFamily="34" charset="0"/>
              </a:rPr>
              <a:t> </a:t>
            </a:r>
            <a:r>
              <a:rPr lang="en-US" sz="3200" b="1" dirty="0" err="1" smtClean="0">
                <a:solidFill>
                  <a:srgbClr val="0000FF"/>
                </a:solidFill>
                <a:latin typeface="Arial" pitchFamily="34" charset="0"/>
                <a:cs typeface="Arial" pitchFamily="34" charset="0"/>
              </a:rPr>
              <a:t>Phương</a:t>
            </a:r>
            <a:r>
              <a:rPr lang="en-US" sz="3200" b="1" dirty="0" smtClean="0">
                <a:solidFill>
                  <a:srgbClr val="0000FF"/>
                </a:solidFill>
                <a:latin typeface="Arial" pitchFamily="34" charset="0"/>
                <a:cs typeface="Arial" pitchFamily="34" charset="0"/>
              </a:rPr>
              <a:t> </a:t>
            </a:r>
            <a:r>
              <a:rPr lang="en-US" sz="3200" b="1" dirty="0" err="1" smtClean="0">
                <a:solidFill>
                  <a:srgbClr val="0000FF"/>
                </a:solidFill>
                <a:latin typeface="Arial" pitchFamily="34" charset="0"/>
                <a:cs typeface="Arial" pitchFamily="34" charset="0"/>
              </a:rPr>
              <a:t>trình</a:t>
            </a:r>
            <a:r>
              <a:rPr lang="en-US" sz="3200" b="1" dirty="0" smtClean="0">
                <a:solidFill>
                  <a:srgbClr val="0000FF"/>
                </a:solidFill>
                <a:latin typeface="Arial" pitchFamily="34" charset="0"/>
                <a:cs typeface="Arial" pitchFamily="34" charset="0"/>
              </a:rPr>
              <a:t> </a:t>
            </a:r>
            <a:r>
              <a:rPr lang="en-US" sz="3200" b="1" dirty="0" err="1" smtClean="0">
                <a:solidFill>
                  <a:srgbClr val="0000FF"/>
                </a:solidFill>
                <a:latin typeface="Arial" pitchFamily="34" charset="0"/>
                <a:cs typeface="Arial" pitchFamily="34" charset="0"/>
              </a:rPr>
              <a:t>lọc</a:t>
            </a:r>
            <a:endParaRPr lang="en-US" sz="2000" b="1" dirty="0" smtClean="0">
              <a:solidFill>
                <a:srgbClr val="0000FF"/>
              </a:solidFill>
              <a:latin typeface="Arial" pitchFamily="34" charset="0"/>
              <a:cs typeface="Arial" pitchFamily="34" charset="0"/>
            </a:endParaRPr>
          </a:p>
        </p:txBody>
      </p:sp>
      <p:sp>
        <p:nvSpPr>
          <p:cNvPr id="3" name="Rectangle 2"/>
          <p:cNvSpPr/>
          <p:nvPr/>
        </p:nvSpPr>
        <p:spPr>
          <a:xfrm>
            <a:off x="0" y="533400"/>
            <a:ext cx="9144000" cy="6247864"/>
          </a:xfrm>
          <a:prstGeom prst="rect">
            <a:avLst/>
          </a:prstGeom>
        </p:spPr>
        <p:txBody>
          <a:bodyPr wrap="square">
            <a:spAutoFit/>
          </a:bodyPr>
          <a:lstStyle/>
          <a:p>
            <a:pPr algn="just"/>
            <a:r>
              <a:rPr lang="en-US" sz="2400" b="1" dirty="0" err="1" smtClean="0">
                <a:solidFill>
                  <a:srgbClr val="FF0066"/>
                </a:solidFill>
                <a:latin typeface="Arial" pitchFamily="34" charset="0"/>
                <a:cs typeface="Arial" pitchFamily="34" charset="0"/>
                <a:sym typeface="Wingdings" pitchFamily="2" charset="2"/>
              </a:rPr>
              <a:t>Lọc</a:t>
            </a:r>
            <a:r>
              <a:rPr lang="en-US" sz="2400" b="1" dirty="0" smtClean="0">
                <a:solidFill>
                  <a:srgbClr val="FF0066"/>
                </a:solidFill>
                <a:latin typeface="Arial" pitchFamily="34" charset="0"/>
                <a:cs typeface="Arial" pitchFamily="34" charset="0"/>
                <a:sym typeface="Wingdings" pitchFamily="2" charset="2"/>
              </a:rPr>
              <a:t> </a:t>
            </a:r>
            <a:r>
              <a:rPr lang="en-US" sz="2400" b="1" dirty="0" err="1" smtClean="0">
                <a:solidFill>
                  <a:srgbClr val="FF0066"/>
                </a:solidFill>
                <a:latin typeface="Arial" pitchFamily="34" charset="0"/>
                <a:cs typeface="Arial" pitchFamily="34" charset="0"/>
                <a:sym typeface="Wingdings" pitchFamily="2" charset="2"/>
              </a:rPr>
              <a:t>với</a:t>
            </a:r>
            <a:r>
              <a:rPr lang="en-US" sz="2400" b="1" dirty="0" smtClean="0">
                <a:solidFill>
                  <a:srgbClr val="FF0066"/>
                </a:solidFill>
                <a:latin typeface="Arial" pitchFamily="34" charset="0"/>
                <a:cs typeface="Arial" pitchFamily="34" charset="0"/>
                <a:sym typeface="Wingdings" pitchFamily="2" charset="2"/>
              </a:rPr>
              <a:t> </a:t>
            </a:r>
            <a:r>
              <a:rPr lang="en-US" sz="2400" b="1" dirty="0" err="1" smtClean="0">
                <a:solidFill>
                  <a:srgbClr val="FF0066"/>
                </a:solidFill>
                <a:latin typeface="Arial" pitchFamily="34" charset="0"/>
                <a:cs typeface="Arial" pitchFamily="34" charset="0"/>
                <a:sym typeface="Wingdings" pitchFamily="2" charset="2"/>
              </a:rPr>
              <a:t>áp</a:t>
            </a:r>
            <a:r>
              <a:rPr lang="en-US" sz="2400" b="1" dirty="0" smtClean="0">
                <a:solidFill>
                  <a:srgbClr val="FF0066"/>
                </a:solidFill>
                <a:latin typeface="Arial" pitchFamily="34" charset="0"/>
                <a:cs typeface="Arial" pitchFamily="34" charset="0"/>
                <a:sym typeface="Wingdings" pitchFamily="2" charset="2"/>
              </a:rPr>
              <a:t> </a:t>
            </a:r>
            <a:r>
              <a:rPr lang="en-US" sz="2400" b="1" dirty="0" err="1" smtClean="0">
                <a:solidFill>
                  <a:srgbClr val="FF0066"/>
                </a:solidFill>
                <a:latin typeface="Arial" pitchFamily="34" charset="0"/>
                <a:cs typeface="Arial" pitchFamily="34" charset="0"/>
                <a:sym typeface="Wingdings" pitchFamily="2" charset="2"/>
              </a:rPr>
              <a:t>suất</a:t>
            </a:r>
            <a:r>
              <a:rPr lang="en-US" sz="2400" b="1" dirty="0" smtClean="0">
                <a:solidFill>
                  <a:srgbClr val="FF0066"/>
                </a:solidFill>
                <a:latin typeface="Arial" pitchFamily="34" charset="0"/>
                <a:cs typeface="Arial" pitchFamily="34" charset="0"/>
                <a:sym typeface="Wingdings" pitchFamily="2" charset="2"/>
              </a:rPr>
              <a:t> </a:t>
            </a:r>
            <a:r>
              <a:rPr lang="en-US" sz="2400" b="1" dirty="0" err="1" smtClean="0">
                <a:solidFill>
                  <a:srgbClr val="FF0066"/>
                </a:solidFill>
                <a:latin typeface="Arial" pitchFamily="34" charset="0"/>
                <a:cs typeface="Arial" pitchFamily="34" charset="0"/>
                <a:sym typeface="Wingdings" pitchFamily="2" charset="2"/>
              </a:rPr>
              <a:t>không</a:t>
            </a:r>
            <a:r>
              <a:rPr lang="en-US" sz="2400" b="1" dirty="0" smtClean="0">
                <a:solidFill>
                  <a:srgbClr val="FF0066"/>
                </a:solidFill>
                <a:latin typeface="Arial" pitchFamily="34" charset="0"/>
                <a:cs typeface="Arial" pitchFamily="34" charset="0"/>
                <a:sym typeface="Wingdings" pitchFamily="2" charset="2"/>
              </a:rPr>
              <a:t> </a:t>
            </a:r>
            <a:r>
              <a:rPr lang="en-US" sz="2400" b="1" dirty="0" err="1" smtClean="0">
                <a:solidFill>
                  <a:srgbClr val="FF0066"/>
                </a:solidFill>
                <a:latin typeface="Arial" pitchFamily="34" charset="0"/>
                <a:cs typeface="Arial" pitchFamily="34" charset="0"/>
                <a:sym typeface="Wingdings" pitchFamily="2" charset="2"/>
              </a:rPr>
              <a:t>đổi</a:t>
            </a:r>
            <a:r>
              <a:rPr lang="en-US" sz="2400" b="1" dirty="0" smtClean="0">
                <a:solidFill>
                  <a:srgbClr val="FF0066"/>
                </a:solidFill>
                <a:latin typeface="Arial" pitchFamily="34" charset="0"/>
                <a:cs typeface="Arial" pitchFamily="34" charset="0"/>
                <a:sym typeface="Wingdings" pitchFamily="2" charset="2"/>
              </a:rPr>
              <a:t>: </a:t>
            </a:r>
            <a:r>
              <a:rPr lang="en-US" sz="2400" dirty="0" smtClean="0">
                <a:latin typeface="Times New Roman" pitchFamily="18" charset="0"/>
                <a:cs typeface="Times New Roman" pitchFamily="18" charset="0"/>
                <a:sym typeface="Symbol"/>
              </a:rPr>
              <a:t>p</a:t>
            </a:r>
            <a:r>
              <a:rPr lang="en-US" sz="2400" dirty="0" smtClean="0">
                <a:latin typeface="Arial" pitchFamily="34" charset="0"/>
                <a:cs typeface="Arial" pitchFamily="34" charset="0"/>
                <a:sym typeface="Symbol"/>
              </a:rPr>
              <a:t> = </a:t>
            </a:r>
            <a:r>
              <a:rPr lang="en-US" sz="2400" dirty="0" err="1" smtClean="0">
                <a:latin typeface="Arial" pitchFamily="34" charset="0"/>
                <a:cs typeface="Arial" pitchFamily="34" charset="0"/>
                <a:sym typeface="Symbol"/>
              </a:rPr>
              <a:t>const</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động</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lực</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của</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quá</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trình</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được</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tạo</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bởi</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bơm</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chân</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không</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bơm</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thể</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tích</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máy</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nén</a:t>
            </a:r>
            <a:r>
              <a:rPr lang="en-US" sz="2400" dirty="0" smtClean="0">
                <a:latin typeface="Arial" pitchFamily="34" charset="0"/>
                <a:cs typeface="Arial" pitchFamily="34" charset="0"/>
                <a:sym typeface="Symbol"/>
              </a:rPr>
              <a:t>.</a:t>
            </a:r>
          </a:p>
          <a:p>
            <a:pPr algn="just"/>
            <a:endParaRPr lang="en-US" sz="2400" dirty="0" smtClean="0">
              <a:latin typeface="Arial" pitchFamily="34" charset="0"/>
              <a:cs typeface="Arial" pitchFamily="34" charset="0"/>
              <a:sym typeface="Symbol"/>
            </a:endParaRPr>
          </a:p>
          <a:p>
            <a:pPr algn="just"/>
            <a:endParaRPr lang="en-US" sz="2400" dirty="0">
              <a:latin typeface="Arial" pitchFamily="34" charset="0"/>
              <a:cs typeface="Arial" pitchFamily="34" charset="0"/>
              <a:sym typeface="Symbol"/>
            </a:endParaRPr>
          </a:p>
          <a:p>
            <a:pPr algn="just"/>
            <a:r>
              <a:rPr lang="en-US" sz="2400" dirty="0" smtClean="0">
                <a:latin typeface="Times New Roman" pitchFamily="18" charset="0"/>
                <a:cs typeface="Times New Roman" pitchFamily="18" charset="0"/>
                <a:sym typeface="Symbol"/>
              </a:rPr>
              <a:t>q</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lượng</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nước</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lọc</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riêng</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lượng</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nước</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lọc</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thu</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được</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trên</a:t>
            </a:r>
            <a:r>
              <a:rPr lang="en-US" sz="2400" dirty="0" smtClean="0">
                <a:latin typeface="Arial" pitchFamily="34" charset="0"/>
                <a:cs typeface="Arial" pitchFamily="34" charset="0"/>
                <a:sym typeface="Symbol"/>
              </a:rPr>
              <a:t> 1 m</a:t>
            </a:r>
            <a:r>
              <a:rPr lang="en-US" sz="2400" baseline="30000" dirty="0" smtClean="0">
                <a:latin typeface="Arial" pitchFamily="34" charset="0"/>
                <a:cs typeface="Arial" pitchFamily="34" charset="0"/>
                <a:sym typeface="Symbol"/>
              </a:rPr>
              <a:t>2</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bề</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mặt</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lọc</a:t>
            </a:r>
            <a:r>
              <a:rPr lang="en-US" sz="2400" dirty="0" smtClean="0">
                <a:latin typeface="Arial" pitchFamily="34" charset="0"/>
                <a:cs typeface="Arial" pitchFamily="34" charset="0"/>
                <a:sym typeface="Symbol"/>
              </a:rPr>
              <a:t>.</a:t>
            </a:r>
          </a:p>
          <a:p>
            <a:pPr algn="just"/>
            <a:endParaRPr lang="en-US" sz="2400" dirty="0">
              <a:latin typeface="Arial" pitchFamily="34" charset="0"/>
              <a:cs typeface="Arial" pitchFamily="34" charset="0"/>
              <a:sym typeface="Symbol"/>
            </a:endParaRPr>
          </a:p>
          <a:p>
            <a:pPr algn="just"/>
            <a:r>
              <a:rPr lang="en-US" sz="2400" dirty="0" smtClean="0">
                <a:latin typeface="Times New Roman" pitchFamily="18" charset="0"/>
                <a:cs typeface="Times New Roman" pitchFamily="18" charset="0"/>
                <a:sym typeface="Symbol"/>
              </a:rPr>
              <a:t>C </a:t>
            </a:r>
            <a:r>
              <a:rPr lang="en-US" sz="2400" dirty="0" err="1" smtClean="0">
                <a:latin typeface="Times New Roman" pitchFamily="18" charset="0"/>
                <a:cs typeface="Times New Roman" pitchFamily="18" charset="0"/>
                <a:sym typeface="Symbol"/>
              </a:rPr>
              <a:t>và</a:t>
            </a:r>
            <a:r>
              <a:rPr lang="en-US" sz="2400" dirty="0" smtClean="0">
                <a:latin typeface="Times New Roman" pitchFamily="18" charset="0"/>
                <a:cs typeface="Times New Roman" pitchFamily="18" charset="0"/>
                <a:sym typeface="Symbol"/>
              </a:rPr>
              <a:t> K</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hằng</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số</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lọc</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đặc</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trưng</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cho</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quá</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trình</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lọc</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xác</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định</a:t>
            </a:r>
            <a:r>
              <a:rPr lang="en-US" sz="2400" dirty="0" smtClean="0">
                <a:latin typeface="Arial" pitchFamily="34" charset="0"/>
                <a:cs typeface="Arial" pitchFamily="34" charset="0"/>
                <a:sym typeface="Symbol"/>
              </a:rPr>
              <a:t>.</a:t>
            </a:r>
          </a:p>
          <a:p>
            <a:pPr algn="just"/>
            <a:endParaRPr lang="en-US" sz="2400" dirty="0">
              <a:latin typeface="Arial" pitchFamily="34" charset="0"/>
              <a:cs typeface="Arial" pitchFamily="34" charset="0"/>
              <a:sym typeface="Symbol"/>
            </a:endParaRPr>
          </a:p>
          <a:p>
            <a:pPr algn="just"/>
            <a:endParaRPr lang="en-US" sz="2400" dirty="0" smtClean="0">
              <a:latin typeface="Arial" pitchFamily="34" charset="0"/>
              <a:cs typeface="Arial" pitchFamily="34" charset="0"/>
              <a:sym typeface="Symbol"/>
            </a:endParaRPr>
          </a:p>
          <a:p>
            <a:pPr algn="just"/>
            <a:endParaRPr lang="en-US" sz="2400" dirty="0">
              <a:latin typeface="Arial" pitchFamily="34" charset="0"/>
              <a:cs typeface="Arial" pitchFamily="34" charset="0"/>
              <a:sym typeface="Symbol"/>
            </a:endParaRPr>
          </a:p>
          <a:p>
            <a:pPr algn="just"/>
            <a:r>
              <a:rPr lang="en-US" sz="2400" b="1" dirty="0" err="1" smtClean="0">
                <a:solidFill>
                  <a:srgbClr val="009900"/>
                </a:solidFill>
                <a:latin typeface="Arial" pitchFamily="34" charset="0"/>
                <a:cs typeface="Arial" pitchFamily="34" charset="0"/>
                <a:sym typeface="Symbol"/>
              </a:rPr>
              <a:t>Đặc</a:t>
            </a:r>
            <a:r>
              <a:rPr lang="en-US" sz="2400" b="1" dirty="0" smtClean="0">
                <a:solidFill>
                  <a:srgbClr val="009900"/>
                </a:solidFill>
                <a:latin typeface="Arial" pitchFamily="34" charset="0"/>
                <a:cs typeface="Arial" pitchFamily="34" charset="0"/>
                <a:sym typeface="Symbol"/>
              </a:rPr>
              <a:t> </a:t>
            </a:r>
            <a:r>
              <a:rPr lang="en-US" sz="2400" b="1" dirty="0" err="1" smtClean="0">
                <a:solidFill>
                  <a:srgbClr val="009900"/>
                </a:solidFill>
                <a:latin typeface="Arial" pitchFamily="34" charset="0"/>
                <a:cs typeface="Arial" pitchFamily="34" charset="0"/>
                <a:sym typeface="Symbol"/>
              </a:rPr>
              <a:t>tính</a:t>
            </a:r>
            <a:r>
              <a:rPr lang="en-US" sz="2400" b="1" dirty="0" smtClean="0">
                <a:solidFill>
                  <a:srgbClr val="009900"/>
                </a:solidFill>
                <a:latin typeface="Arial" pitchFamily="34" charset="0"/>
                <a:cs typeface="Arial" pitchFamily="34" charset="0"/>
                <a:sym typeface="Symbol"/>
              </a:rPr>
              <a:t> </a:t>
            </a:r>
            <a:r>
              <a:rPr lang="en-US" sz="2400" b="1" dirty="0" err="1" smtClean="0">
                <a:solidFill>
                  <a:srgbClr val="009900"/>
                </a:solidFill>
                <a:latin typeface="Arial" pitchFamily="34" charset="0"/>
                <a:cs typeface="Arial" pitchFamily="34" charset="0"/>
                <a:sym typeface="Symbol"/>
              </a:rPr>
              <a:t>của</a:t>
            </a:r>
            <a:r>
              <a:rPr lang="en-US" sz="2400" b="1" dirty="0" smtClean="0">
                <a:solidFill>
                  <a:srgbClr val="009900"/>
                </a:solidFill>
                <a:latin typeface="Arial" pitchFamily="34" charset="0"/>
                <a:cs typeface="Arial" pitchFamily="34" charset="0"/>
                <a:sym typeface="Symbol"/>
              </a:rPr>
              <a:t> </a:t>
            </a:r>
            <a:r>
              <a:rPr lang="en-US" sz="2400" b="1" dirty="0" err="1" smtClean="0">
                <a:solidFill>
                  <a:srgbClr val="009900"/>
                </a:solidFill>
                <a:latin typeface="Arial" pitchFamily="34" charset="0"/>
                <a:cs typeface="Arial" pitchFamily="34" charset="0"/>
                <a:sym typeface="Symbol"/>
              </a:rPr>
              <a:t>quá</a:t>
            </a:r>
            <a:r>
              <a:rPr lang="en-US" sz="2400" b="1" dirty="0" smtClean="0">
                <a:solidFill>
                  <a:srgbClr val="009900"/>
                </a:solidFill>
                <a:latin typeface="Arial" pitchFamily="34" charset="0"/>
                <a:cs typeface="Arial" pitchFamily="34" charset="0"/>
                <a:sym typeface="Symbol"/>
              </a:rPr>
              <a:t> </a:t>
            </a:r>
            <a:r>
              <a:rPr lang="en-US" sz="2400" b="1" dirty="0" err="1" smtClean="0">
                <a:solidFill>
                  <a:srgbClr val="009900"/>
                </a:solidFill>
                <a:latin typeface="Arial" pitchFamily="34" charset="0"/>
                <a:cs typeface="Arial" pitchFamily="34" charset="0"/>
                <a:sym typeface="Symbol"/>
              </a:rPr>
              <a:t>trình</a:t>
            </a:r>
            <a:r>
              <a:rPr lang="en-US" sz="2400" b="1" dirty="0" smtClean="0">
                <a:solidFill>
                  <a:srgbClr val="009900"/>
                </a:solidFill>
                <a:latin typeface="Arial" pitchFamily="34" charset="0"/>
                <a:cs typeface="Arial" pitchFamily="34" charset="0"/>
                <a:sym typeface="Symbol"/>
              </a:rPr>
              <a:t> </a:t>
            </a:r>
            <a:r>
              <a:rPr lang="en-US" sz="2400" b="1" dirty="0" err="1" smtClean="0">
                <a:solidFill>
                  <a:srgbClr val="009900"/>
                </a:solidFill>
                <a:latin typeface="Arial" pitchFamily="34" charset="0"/>
                <a:cs typeface="Arial" pitchFamily="34" charset="0"/>
                <a:sym typeface="Symbol"/>
              </a:rPr>
              <a:t>lọc</a:t>
            </a:r>
            <a:r>
              <a:rPr lang="en-US" sz="2400" b="1" dirty="0" smtClean="0">
                <a:solidFill>
                  <a:srgbClr val="009900"/>
                </a:solidFill>
                <a:latin typeface="Arial" pitchFamily="34" charset="0"/>
                <a:cs typeface="Arial" pitchFamily="34" charset="0"/>
                <a:sym typeface="Symbol"/>
              </a:rPr>
              <a:t> </a:t>
            </a:r>
            <a:r>
              <a:rPr lang="en-US" sz="2400" b="1" dirty="0" err="1" smtClean="0">
                <a:solidFill>
                  <a:srgbClr val="009900"/>
                </a:solidFill>
                <a:latin typeface="Arial" pitchFamily="34" charset="0"/>
                <a:cs typeface="Arial" pitchFamily="34" charset="0"/>
                <a:sym typeface="Symbol"/>
              </a:rPr>
              <a:t>khi</a:t>
            </a:r>
            <a:r>
              <a:rPr lang="en-US" sz="2400" b="1" dirty="0" smtClean="0">
                <a:solidFill>
                  <a:srgbClr val="009900"/>
                </a:solidFill>
                <a:latin typeface="Arial" pitchFamily="34" charset="0"/>
                <a:cs typeface="Arial" pitchFamily="34" charset="0"/>
                <a:sym typeface="Symbol"/>
              </a:rPr>
              <a:t> </a:t>
            </a:r>
            <a:r>
              <a:rPr lang="en-US" sz="2400" b="1" dirty="0">
                <a:solidFill>
                  <a:srgbClr val="009900"/>
                </a:solidFill>
                <a:latin typeface="Times New Roman" pitchFamily="18" charset="0"/>
                <a:cs typeface="Times New Roman" pitchFamily="18" charset="0"/>
                <a:sym typeface="Symbol"/>
              </a:rPr>
              <a:t>p</a:t>
            </a:r>
            <a:r>
              <a:rPr lang="en-US" sz="2400" b="1" dirty="0">
                <a:solidFill>
                  <a:srgbClr val="009900"/>
                </a:solidFill>
                <a:latin typeface="Arial" pitchFamily="34" charset="0"/>
                <a:cs typeface="Arial" pitchFamily="34" charset="0"/>
                <a:sym typeface="Symbol"/>
              </a:rPr>
              <a:t> = </a:t>
            </a:r>
            <a:r>
              <a:rPr lang="en-US" sz="2400" b="1" dirty="0" err="1" smtClean="0">
                <a:solidFill>
                  <a:srgbClr val="009900"/>
                </a:solidFill>
                <a:latin typeface="Arial" pitchFamily="34" charset="0"/>
                <a:cs typeface="Arial" pitchFamily="34" charset="0"/>
                <a:sym typeface="Symbol"/>
              </a:rPr>
              <a:t>const</a:t>
            </a:r>
            <a:r>
              <a:rPr lang="en-US" sz="2400" b="1" dirty="0" smtClean="0">
                <a:solidFill>
                  <a:srgbClr val="009900"/>
                </a:solidFill>
                <a:latin typeface="Arial" pitchFamily="34" charset="0"/>
                <a:cs typeface="Arial" pitchFamily="34" charset="0"/>
                <a:sym typeface="Symbol"/>
              </a:rPr>
              <a:t>:</a:t>
            </a:r>
          </a:p>
          <a:p>
            <a:pPr algn="just"/>
            <a:r>
              <a:rPr lang="en-US" sz="2400" dirty="0" err="1" smtClean="0">
                <a:latin typeface="Arial" pitchFamily="34" charset="0"/>
                <a:cs typeface="Arial" pitchFamily="34" charset="0"/>
                <a:sym typeface="Symbol"/>
              </a:rPr>
              <a:t>Đạo</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hàm</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theo</a:t>
            </a:r>
            <a:r>
              <a:rPr lang="en-US" sz="2400" dirty="0" smtClean="0">
                <a:latin typeface="Arial" pitchFamily="34" charset="0"/>
                <a:cs typeface="Arial" pitchFamily="34" charset="0"/>
                <a:sym typeface="Symbol"/>
              </a:rPr>
              <a:t> t PT </a:t>
            </a:r>
            <a:r>
              <a:rPr lang="en-US" sz="2400" dirty="0" err="1" smtClean="0">
                <a:latin typeface="Arial" pitchFamily="34" charset="0"/>
                <a:cs typeface="Arial" pitchFamily="34" charset="0"/>
                <a:sym typeface="Symbol"/>
              </a:rPr>
              <a:t>lọc</a:t>
            </a:r>
            <a:r>
              <a:rPr lang="en-US" sz="2400" dirty="0">
                <a:latin typeface="Arial" pitchFamily="34" charset="0"/>
                <a:cs typeface="Arial" pitchFamily="34" charset="0"/>
                <a:sym typeface="Symbol"/>
              </a:rPr>
              <a:t> </a:t>
            </a:r>
            <a:r>
              <a:rPr lang="en-US" sz="2400" dirty="0" smtClean="0">
                <a:latin typeface="Arial" pitchFamily="34" charset="0"/>
                <a:cs typeface="Arial" pitchFamily="34" charset="0"/>
                <a:sym typeface="Symbol"/>
              </a:rPr>
              <a:t>(i)</a:t>
            </a:r>
          </a:p>
          <a:p>
            <a:pPr algn="just"/>
            <a:endParaRPr lang="en-US" sz="2400" dirty="0">
              <a:latin typeface="Arial" pitchFamily="34" charset="0"/>
              <a:cs typeface="Arial" pitchFamily="34" charset="0"/>
              <a:sym typeface="Symbol"/>
            </a:endParaRPr>
          </a:p>
          <a:p>
            <a:pPr algn="just"/>
            <a:endParaRPr lang="en-US" sz="2400" dirty="0" smtClean="0">
              <a:latin typeface="Arial" pitchFamily="34" charset="0"/>
              <a:cs typeface="Arial" pitchFamily="34" charset="0"/>
              <a:sym typeface="Symbol"/>
            </a:endParaRPr>
          </a:p>
          <a:p>
            <a:pPr algn="just"/>
            <a:r>
              <a:rPr lang="en-US" sz="2000" dirty="0" err="1" smtClean="0">
                <a:latin typeface="Arial" pitchFamily="34" charset="0"/>
                <a:cs typeface="Arial" pitchFamily="34" charset="0"/>
                <a:sym typeface="Wingdings" pitchFamily="2" charset="2"/>
              </a:rPr>
              <a:t>khi</a:t>
            </a:r>
            <a:r>
              <a:rPr lang="en-US" sz="2000" dirty="0" smtClean="0">
                <a:latin typeface="Arial" pitchFamily="34" charset="0"/>
                <a:cs typeface="Arial" pitchFamily="34" charset="0"/>
                <a:sym typeface="Wingdings" pitchFamily="2" charset="2"/>
              </a:rPr>
              <a:t> </a:t>
            </a:r>
            <a:r>
              <a:rPr lang="en-US" sz="2000" dirty="0" err="1" smtClean="0">
                <a:latin typeface="Arial" pitchFamily="34" charset="0"/>
                <a:cs typeface="Arial" pitchFamily="34" charset="0"/>
                <a:sym typeface="Wingdings" pitchFamily="2" charset="2"/>
              </a:rPr>
              <a:t>thực</a:t>
            </a:r>
            <a:r>
              <a:rPr lang="en-US" sz="2000" dirty="0" smtClean="0">
                <a:latin typeface="Arial" pitchFamily="34" charset="0"/>
                <a:cs typeface="Arial" pitchFamily="34" charset="0"/>
                <a:sym typeface="Wingdings" pitchFamily="2" charset="2"/>
              </a:rPr>
              <a:t> </a:t>
            </a:r>
            <a:r>
              <a:rPr lang="en-US" sz="2000" dirty="0" err="1" smtClean="0">
                <a:latin typeface="Arial" pitchFamily="34" charset="0"/>
                <a:cs typeface="Arial" pitchFamily="34" charset="0"/>
                <a:sym typeface="Wingdings" pitchFamily="2" charset="2"/>
              </a:rPr>
              <a:t>hiện</a:t>
            </a:r>
            <a:r>
              <a:rPr lang="en-US" sz="2000" dirty="0" smtClean="0">
                <a:latin typeface="Arial" pitchFamily="34" charset="0"/>
                <a:cs typeface="Arial" pitchFamily="34" charset="0"/>
                <a:sym typeface="Wingdings" pitchFamily="2" charset="2"/>
              </a:rPr>
              <a:t> </a:t>
            </a:r>
            <a:r>
              <a:rPr lang="en-US" sz="2000" dirty="0" err="1" smtClean="0">
                <a:latin typeface="Arial" pitchFamily="34" charset="0"/>
                <a:cs typeface="Arial" pitchFamily="34" charset="0"/>
                <a:sym typeface="Wingdings" pitchFamily="2" charset="2"/>
              </a:rPr>
              <a:t>quá</a:t>
            </a:r>
            <a:r>
              <a:rPr lang="en-US" sz="2000" dirty="0" smtClean="0">
                <a:latin typeface="Arial" pitchFamily="34" charset="0"/>
                <a:cs typeface="Arial" pitchFamily="34" charset="0"/>
                <a:sym typeface="Wingdings" pitchFamily="2" charset="2"/>
              </a:rPr>
              <a:t> </a:t>
            </a:r>
            <a:r>
              <a:rPr lang="en-US" sz="2000" dirty="0" err="1" smtClean="0">
                <a:latin typeface="Arial" pitchFamily="34" charset="0"/>
                <a:cs typeface="Arial" pitchFamily="34" charset="0"/>
                <a:sym typeface="Wingdings" pitchFamily="2" charset="2"/>
              </a:rPr>
              <a:t>trình</a:t>
            </a:r>
            <a:r>
              <a:rPr lang="en-US" sz="2000" dirty="0" smtClean="0">
                <a:latin typeface="Arial" pitchFamily="34" charset="0"/>
                <a:cs typeface="Arial" pitchFamily="34" charset="0"/>
                <a:sym typeface="Wingdings" pitchFamily="2" charset="2"/>
              </a:rPr>
              <a:t> </a:t>
            </a:r>
            <a:r>
              <a:rPr lang="en-US" sz="2000" dirty="0" err="1" smtClean="0">
                <a:latin typeface="Arial" pitchFamily="34" charset="0"/>
                <a:cs typeface="Arial" pitchFamily="34" charset="0"/>
                <a:sym typeface="Wingdings" pitchFamily="2" charset="2"/>
              </a:rPr>
              <a:t>lọc</a:t>
            </a:r>
            <a:r>
              <a:rPr lang="en-US" sz="2000" dirty="0" smtClean="0">
                <a:latin typeface="Arial" pitchFamily="34" charset="0"/>
                <a:cs typeface="Arial" pitchFamily="34" charset="0"/>
                <a:sym typeface="Wingdings" pitchFamily="2" charset="2"/>
              </a:rPr>
              <a:t> </a:t>
            </a:r>
            <a:r>
              <a:rPr lang="en-US" sz="2000" dirty="0" err="1" smtClean="0">
                <a:latin typeface="Arial" pitchFamily="34" charset="0"/>
                <a:cs typeface="Arial" pitchFamily="34" charset="0"/>
                <a:sym typeface="Wingdings" pitchFamily="2" charset="2"/>
              </a:rPr>
              <a:t>với</a:t>
            </a:r>
            <a:r>
              <a:rPr lang="en-US" sz="2000" dirty="0" smtClean="0">
                <a:latin typeface="Arial" pitchFamily="34" charset="0"/>
                <a:cs typeface="Arial" pitchFamily="34" charset="0"/>
                <a:sym typeface="Wingdings" pitchFamily="2" charset="2"/>
              </a:rPr>
              <a:t> </a:t>
            </a:r>
            <a:r>
              <a:rPr lang="en-US" sz="2000" dirty="0" err="1" smtClean="0">
                <a:latin typeface="Arial" pitchFamily="34" charset="0"/>
                <a:cs typeface="Arial" pitchFamily="34" charset="0"/>
                <a:sym typeface="Wingdings" pitchFamily="2" charset="2"/>
              </a:rPr>
              <a:t>số</a:t>
            </a:r>
            <a:r>
              <a:rPr lang="en-US" sz="2000" dirty="0" smtClean="0">
                <a:latin typeface="Arial" pitchFamily="34" charset="0"/>
                <a:cs typeface="Arial" pitchFamily="34" charset="0"/>
                <a:sym typeface="Wingdings" pitchFamily="2" charset="2"/>
              </a:rPr>
              <a:t> </a:t>
            </a:r>
            <a:r>
              <a:rPr lang="en-US" sz="2000" dirty="0" err="1" smtClean="0">
                <a:latin typeface="Arial" pitchFamily="34" charset="0"/>
                <a:cs typeface="Arial" pitchFamily="34" charset="0"/>
                <a:sym typeface="Wingdings" pitchFamily="2" charset="2"/>
              </a:rPr>
              <a:t>liệu</a:t>
            </a:r>
            <a:r>
              <a:rPr lang="en-US" sz="2000" dirty="0" smtClean="0">
                <a:latin typeface="Arial" pitchFamily="34" charset="0"/>
                <a:cs typeface="Arial" pitchFamily="34" charset="0"/>
                <a:sym typeface="Wingdings" pitchFamily="2" charset="2"/>
              </a:rPr>
              <a:t> </a:t>
            </a:r>
            <a:r>
              <a:rPr lang="en-US" sz="2000" dirty="0" err="1" smtClean="0">
                <a:latin typeface="Arial" pitchFamily="34" charset="0"/>
                <a:cs typeface="Arial" pitchFamily="34" charset="0"/>
                <a:sym typeface="Wingdings" pitchFamily="2" charset="2"/>
              </a:rPr>
              <a:t>thu</a:t>
            </a:r>
            <a:r>
              <a:rPr lang="en-US" sz="2000" dirty="0" smtClean="0">
                <a:latin typeface="Arial" pitchFamily="34" charset="0"/>
                <a:cs typeface="Arial" pitchFamily="34" charset="0"/>
                <a:sym typeface="Wingdings" pitchFamily="2" charset="2"/>
              </a:rPr>
              <a:t> </a:t>
            </a:r>
            <a:r>
              <a:rPr lang="en-US" sz="2000" dirty="0" err="1" smtClean="0">
                <a:latin typeface="Arial" pitchFamily="34" charset="0"/>
                <a:cs typeface="Arial" pitchFamily="34" charset="0"/>
                <a:sym typeface="Wingdings" pitchFamily="2" charset="2"/>
              </a:rPr>
              <a:t>nhận</a:t>
            </a:r>
            <a:r>
              <a:rPr lang="en-US" sz="2000" dirty="0" smtClean="0">
                <a:latin typeface="Arial" pitchFamily="34" charset="0"/>
                <a:cs typeface="Arial" pitchFamily="34" charset="0"/>
                <a:sym typeface="Wingdings" pitchFamily="2" charset="2"/>
              </a:rPr>
              <a:t> </a:t>
            </a:r>
            <a:r>
              <a:rPr lang="en-US" sz="2000" dirty="0" err="1" smtClean="0">
                <a:latin typeface="Arial" pitchFamily="34" charset="0"/>
                <a:cs typeface="Arial" pitchFamily="34" charset="0"/>
                <a:sym typeface="Wingdings" pitchFamily="2" charset="2"/>
              </a:rPr>
              <a:t>với</a:t>
            </a:r>
            <a:r>
              <a:rPr lang="en-US" sz="2000" dirty="0" smtClean="0">
                <a:latin typeface="Arial" pitchFamily="34" charset="0"/>
                <a:cs typeface="Arial" pitchFamily="34" charset="0"/>
                <a:sym typeface="Wingdings" pitchFamily="2" charset="2"/>
              </a:rPr>
              <a:t> </a:t>
            </a:r>
            <a:r>
              <a:rPr lang="en-US" sz="2000" dirty="0" err="1" smtClean="0">
                <a:latin typeface="Arial" pitchFamily="34" charset="0"/>
                <a:cs typeface="Arial" pitchFamily="34" charset="0"/>
                <a:sym typeface="Wingdings" pitchFamily="2" charset="2"/>
              </a:rPr>
              <a:t>quan</a:t>
            </a:r>
            <a:r>
              <a:rPr lang="en-US" sz="2000" dirty="0" smtClean="0">
                <a:latin typeface="Arial" pitchFamily="34" charset="0"/>
                <a:cs typeface="Arial" pitchFamily="34" charset="0"/>
                <a:sym typeface="Wingdings" pitchFamily="2" charset="2"/>
              </a:rPr>
              <a:t> </a:t>
            </a:r>
            <a:r>
              <a:rPr lang="en-US" sz="2000" dirty="0" err="1" smtClean="0">
                <a:latin typeface="Arial" pitchFamily="34" charset="0"/>
                <a:cs typeface="Arial" pitchFamily="34" charset="0"/>
                <a:sym typeface="Wingdings" pitchFamily="2" charset="2"/>
              </a:rPr>
              <a:t>hệ</a:t>
            </a:r>
            <a:r>
              <a:rPr lang="en-US" sz="2000" dirty="0" smtClean="0">
                <a:latin typeface="Arial" pitchFamily="34" charset="0"/>
                <a:cs typeface="Arial" pitchFamily="34" charset="0"/>
                <a:sym typeface="Wingdings" pitchFamily="2" charset="2"/>
              </a:rPr>
              <a:t>            : </a:t>
            </a:r>
            <a:r>
              <a:rPr lang="en-US" sz="2000" dirty="0" err="1" smtClean="0">
                <a:latin typeface="Arial" pitchFamily="34" charset="0"/>
                <a:cs typeface="Arial" pitchFamily="34" charset="0"/>
                <a:sym typeface="Wingdings" pitchFamily="2" charset="2"/>
              </a:rPr>
              <a:t>đường</a:t>
            </a:r>
            <a:r>
              <a:rPr lang="en-US" sz="2000" dirty="0" smtClean="0">
                <a:latin typeface="Arial" pitchFamily="34" charset="0"/>
                <a:cs typeface="Arial" pitchFamily="34" charset="0"/>
                <a:sym typeface="Wingdings" pitchFamily="2" charset="2"/>
              </a:rPr>
              <a:t> </a:t>
            </a:r>
            <a:r>
              <a:rPr lang="en-US" sz="2000" dirty="0" err="1" smtClean="0">
                <a:latin typeface="Arial" pitchFamily="34" charset="0"/>
                <a:cs typeface="Arial" pitchFamily="34" charset="0"/>
                <a:sym typeface="Wingdings" pitchFamily="2" charset="2"/>
              </a:rPr>
              <a:t>thẳng</a:t>
            </a:r>
            <a:r>
              <a:rPr lang="en-US" sz="2000" dirty="0" smtClean="0">
                <a:latin typeface="Arial" pitchFamily="34" charset="0"/>
                <a:cs typeface="Arial" pitchFamily="34" charset="0"/>
                <a:sym typeface="Wingdings" pitchFamily="2" charset="2"/>
              </a:rPr>
              <a:t>  </a:t>
            </a:r>
            <a:r>
              <a:rPr lang="en-US" sz="2000" dirty="0" err="1" smtClean="0">
                <a:latin typeface="Arial" pitchFamily="34" charset="0"/>
                <a:cs typeface="Arial" pitchFamily="34" charset="0"/>
                <a:sym typeface="Wingdings" pitchFamily="2" charset="2"/>
              </a:rPr>
              <a:t>đây</a:t>
            </a:r>
            <a:r>
              <a:rPr lang="en-US" sz="2000" dirty="0" smtClean="0">
                <a:latin typeface="Arial" pitchFamily="34" charset="0"/>
                <a:cs typeface="Arial" pitchFamily="34" charset="0"/>
                <a:sym typeface="Wingdings" pitchFamily="2" charset="2"/>
              </a:rPr>
              <a:t> </a:t>
            </a:r>
            <a:r>
              <a:rPr lang="en-US" sz="2000" dirty="0" err="1" smtClean="0">
                <a:latin typeface="Arial" pitchFamily="34" charset="0"/>
                <a:cs typeface="Arial" pitchFamily="34" charset="0"/>
                <a:sym typeface="Wingdings" pitchFamily="2" charset="2"/>
              </a:rPr>
              <a:t>là</a:t>
            </a:r>
            <a:r>
              <a:rPr lang="en-US" sz="2000" dirty="0" smtClean="0">
                <a:latin typeface="Arial" pitchFamily="34" charset="0"/>
                <a:cs typeface="Arial" pitchFamily="34" charset="0"/>
                <a:sym typeface="Wingdings" pitchFamily="2" charset="2"/>
              </a:rPr>
              <a:t> </a:t>
            </a:r>
            <a:r>
              <a:rPr lang="en-US" sz="2000" dirty="0" err="1" smtClean="0">
                <a:latin typeface="Arial" pitchFamily="34" charset="0"/>
                <a:cs typeface="Arial" pitchFamily="34" charset="0"/>
                <a:sym typeface="Wingdings" pitchFamily="2" charset="2"/>
              </a:rPr>
              <a:t>quá</a:t>
            </a:r>
            <a:r>
              <a:rPr lang="en-US" sz="2000" dirty="0" smtClean="0">
                <a:latin typeface="Arial" pitchFamily="34" charset="0"/>
                <a:cs typeface="Arial" pitchFamily="34" charset="0"/>
                <a:sym typeface="Wingdings" pitchFamily="2" charset="2"/>
              </a:rPr>
              <a:t> </a:t>
            </a:r>
            <a:r>
              <a:rPr lang="en-US" sz="2000" dirty="0" err="1" smtClean="0">
                <a:latin typeface="Arial" pitchFamily="34" charset="0"/>
                <a:cs typeface="Arial" pitchFamily="34" charset="0"/>
                <a:sym typeface="Wingdings" pitchFamily="2" charset="2"/>
              </a:rPr>
              <a:t>trình</a:t>
            </a:r>
            <a:r>
              <a:rPr lang="en-US" sz="2000" dirty="0" smtClean="0">
                <a:latin typeface="Arial" pitchFamily="34" charset="0"/>
                <a:cs typeface="Arial" pitchFamily="34" charset="0"/>
                <a:sym typeface="Wingdings" pitchFamily="2" charset="2"/>
              </a:rPr>
              <a:t> </a:t>
            </a:r>
            <a:r>
              <a:rPr lang="en-US" sz="2000" dirty="0" err="1" smtClean="0">
                <a:latin typeface="Arial" pitchFamily="34" charset="0"/>
                <a:cs typeface="Arial" pitchFamily="34" charset="0"/>
                <a:sym typeface="Wingdings" pitchFamily="2" charset="2"/>
              </a:rPr>
              <a:t>lọc</a:t>
            </a:r>
            <a:r>
              <a:rPr lang="en-US" sz="2000" dirty="0" smtClean="0">
                <a:latin typeface="Arial" pitchFamily="34" charset="0"/>
                <a:cs typeface="Arial" pitchFamily="34" charset="0"/>
                <a:sym typeface="Wingdings" pitchFamily="2" charset="2"/>
              </a:rPr>
              <a:t> </a:t>
            </a:r>
            <a:r>
              <a:rPr lang="en-US" sz="2000" dirty="0" err="1" smtClean="0">
                <a:latin typeface="Arial" pitchFamily="34" charset="0"/>
                <a:cs typeface="Arial" pitchFamily="34" charset="0"/>
                <a:sym typeface="Wingdings" pitchFamily="2" charset="2"/>
              </a:rPr>
              <a:t>đẳng</a:t>
            </a:r>
            <a:r>
              <a:rPr lang="en-US" sz="2000" dirty="0" smtClean="0">
                <a:latin typeface="Arial" pitchFamily="34" charset="0"/>
                <a:cs typeface="Arial" pitchFamily="34" charset="0"/>
                <a:sym typeface="Wingdings" pitchFamily="2" charset="2"/>
              </a:rPr>
              <a:t> </a:t>
            </a:r>
            <a:r>
              <a:rPr lang="en-US" sz="2000" dirty="0" err="1" smtClean="0">
                <a:latin typeface="Arial" pitchFamily="34" charset="0"/>
                <a:cs typeface="Arial" pitchFamily="34" charset="0"/>
                <a:sym typeface="Wingdings" pitchFamily="2" charset="2"/>
              </a:rPr>
              <a:t>áp</a:t>
            </a:r>
            <a:r>
              <a:rPr lang="en-US" sz="2000" dirty="0" smtClean="0">
                <a:latin typeface="Arial" pitchFamily="34" charset="0"/>
                <a:cs typeface="Arial" pitchFamily="34" charset="0"/>
                <a:sym typeface="Wingdings" pitchFamily="2" charset="2"/>
              </a:rPr>
              <a:t>.</a:t>
            </a:r>
            <a:endParaRPr lang="en-US" sz="2000" dirty="0" smtClean="0">
              <a:latin typeface="Arial" pitchFamily="34" charset="0"/>
              <a:cs typeface="Arial" pitchFamily="34" charset="0"/>
              <a:sym typeface="Symbol"/>
            </a:endParaRPr>
          </a:p>
        </p:txBody>
      </p:sp>
      <p:graphicFrame>
        <p:nvGraphicFramePr>
          <p:cNvPr id="4" name="Object 3"/>
          <p:cNvGraphicFramePr>
            <a:graphicFrameLocks noChangeAspect="1"/>
          </p:cNvGraphicFramePr>
          <p:nvPr>
            <p:extLst>
              <p:ext uri="{D42A27DB-BD31-4B8C-83A1-F6EECF244321}">
                <p14:modId xmlns:p14="http://schemas.microsoft.com/office/powerpoint/2010/main" val="2927615066"/>
              </p:ext>
            </p:extLst>
          </p:nvPr>
        </p:nvGraphicFramePr>
        <p:xfrm>
          <a:off x="2767013" y="1371600"/>
          <a:ext cx="3017837" cy="584200"/>
        </p:xfrm>
        <a:graphic>
          <a:graphicData uri="http://schemas.openxmlformats.org/presentationml/2006/ole">
            <mc:AlternateContent xmlns:mc="http://schemas.openxmlformats.org/markup-compatibility/2006">
              <mc:Choice xmlns:v="urn:schemas-microsoft-com:vml" Requires="v">
                <p:oleObj spid="_x0000_s15028" name="Equation" r:id="rId3" imgW="1180800" imgH="228600" progId="Equation.3">
                  <p:embed/>
                </p:oleObj>
              </mc:Choice>
              <mc:Fallback>
                <p:oleObj name="Equation" r:id="rId3" imgW="1180800" imgH="228600" progId="Equation.3">
                  <p:embed/>
                  <p:pic>
                    <p:nvPicPr>
                      <p:cNvPr id="0" name="Picture 67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67013" y="1371600"/>
                        <a:ext cx="3017837" cy="584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393605179"/>
              </p:ext>
            </p:extLst>
          </p:nvPr>
        </p:nvGraphicFramePr>
        <p:xfrm>
          <a:off x="3200400" y="2362200"/>
          <a:ext cx="1143000" cy="883228"/>
        </p:xfrm>
        <a:graphic>
          <a:graphicData uri="http://schemas.openxmlformats.org/presentationml/2006/ole">
            <mc:AlternateContent xmlns:mc="http://schemas.openxmlformats.org/markup-compatibility/2006">
              <mc:Choice xmlns:v="urn:schemas-microsoft-com:vml" Requires="v">
                <p:oleObj spid="_x0000_s15029" name="Equation" r:id="rId5" imgW="558720" imgH="431640" progId="Equation.3">
                  <p:embed/>
                </p:oleObj>
              </mc:Choice>
              <mc:Fallback>
                <p:oleObj name="Equation" r:id="rId5" imgW="558720" imgH="431640" progId="Equation.3">
                  <p:embed/>
                  <p:pic>
                    <p:nvPicPr>
                      <p:cNvPr id="0" name="Picture 67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00400" y="2362200"/>
                        <a:ext cx="1143000" cy="88322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1247331941"/>
              </p:ext>
            </p:extLst>
          </p:nvPr>
        </p:nvGraphicFramePr>
        <p:xfrm>
          <a:off x="2514600" y="3581400"/>
          <a:ext cx="3559175" cy="882650"/>
        </p:xfrm>
        <a:graphic>
          <a:graphicData uri="http://schemas.openxmlformats.org/presentationml/2006/ole">
            <mc:AlternateContent xmlns:mc="http://schemas.openxmlformats.org/markup-compatibility/2006">
              <mc:Choice xmlns:v="urn:schemas-microsoft-com:vml" Requires="v">
                <p:oleObj spid="_x0000_s15030" name="Equation" r:id="rId7" imgW="1739880" imgH="431640" progId="Equation.3">
                  <p:embed/>
                </p:oleObj>
              </mc:Choice>
              <mc:Fallback>
                <p:oleObj name="Equation" r:id="rId7" imgW="1739880" imgH="431640" progId="Equation.3">
                  <p:embed/>
                  <p:pic>
                    <p:nvPicPr>
                      <p:cNvPr id="0" name="Picture 67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514600" y="3581400"/>
                        <a:ext cx="3559175" cy="8826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 name="Object 8"/>
          <p:cNvGraphicFramePr>
            <a:graphicFrameLocks noChangeAspect="1"/>
          </p:cNvGraphicFramePr>
          <p:nvPr>
            <p:extLst>
              <p:ext uri="{D42A27DB-BD31-4B8C-83A1-F6EECF244321}">
                <p14:modId xmlns:p14="http://schemas.microsoft.com/office/powerpoint/2010/main" val="1871658327"/>
              </p:ext>
            </p:extLst>
          </p:nvPr>
        </p:nvGraphicFramePr>
        <p:xfrm>
          <a:off x="3581400" y="5123006"/>
          <a:ext cx="2520950" cy="979081"/>
        </p:xfrm>
        <a:graphic>
          <a:graphicData uri="http://schemas.openxmlformats.org/presentationml/2006/ole">
            <mc:AlternateContent xmlns:mc="http://schemas.openxmlformats.org/markup-compatibility/2006">
              <mc:Choice xmlns:v="urn:schemas-microsoft-com:vml" Requires="v">
                <p:oleObj spid="_x0000_s15031" name="Equation" r:id="rId9" imgW="1079280" imgH="419040" progId="Equation.3">
                  <p:embed/>
                </p:oleObj>
              </mc:Choice>
              <mc:Fallback>
                <p:oleObj name="Equation" r:id="rId9" imgW="1079280" imgH="419040" progId="Equation.3">
                  <p:embed/>
                  <p:pic>
                    <p:nvPicPr>
                      <p:cNvPr id="0" name="Picture 67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581400" y="5123006"/>
                        <a:ext cx="2520950" cy="97908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 name="Rectangle 9"/>
          <p:cNvSpPr/>
          <p:nvPr/>
        </p:nvSpPr>
        <p:spPr>
          <a:xfrm>
            <a:off x="6172200" y="5105400"/>
            <a:ext cx="2802370" cy="461665"/>
          </a:xfrm>
          <a:prstGeom prst="rect">
            <a:avLst/>
          </a:prstGeom>
        </p:spPr>
        <p:txBody>
          <a:bodyPr wrap="none">
            <a:spAutoFit/>
          </a:bodyPr>
          <a:lstStyle/>
          <a:p>
            <a:r>
              <a:rPr lang="en-US" sz="2400" dirty="0" err="1" smtClean="0">
                <a:solidFill>
                  <a:srgbClr val="0070C0"/>
                </a:solidFill>
                <a:latin typeface="Arial" pitchFamily="34" charset="0"/>
                <a:cs typeface="Arial" pitchFamily="34" charset="0"/>
                <a:sym typeface="Symbol"/>
              </a:rPr>
              <a:t>Quan</a:t>
            </a:r>
            <a:r>
              <a:rPr lang="en-US" sz="2400" dirty="0" smtClean="0">
                <a:solidFill>
                  <a:srgbClr val="0070C0"/>
                </a:solidFill>
                <a:latin typeface="Arial" pitchFamily="34" charset="0"/>
                <a:cs typeface="Arial" pitchFamily="34" charset="0"/>
                <a:sym typeface="Symbol"/>
              </a:rPr>
              <a:t> </a:t>
            </a:r>
            <a:r>
              <a:rPr lang="en-US" sz="2400" dirty="0" err="1" smtClean="0">
                <a:solidFill>
                  <a:srgbClr val="0070C0"/>
                </a:solidFill>
                <a:latin typeface="Arial" pitchFamily="34" charset="0"/>
                <a:cs typeface="Arial" pitchFamily="34" charset="0"/>
                <a:sym typeface="Symbol"/>
              </a:rPr>
              <a:t>hệ</a:t>
            </a:r>
            <a:r>
              <a:rPr lang="en-US" sz="2400" dirty="0" smtClean="0">
                <a:solidFill>
                  <a:srgbClr val="0070C0"/>
                </a:solidFill>
                <a:latin typeface="Arial" pitchFamily="34" charset="0"/>
                <a:cs typeface="Arial" pitchFamily="34" charset="0"/>
                <a:sym typeface="Symbol"/>
              </a:rPr>
              <a:t> </a:t>
            </a:r>
            <a:r>
              <a:rPr lang="en-US" sz="2400" dirty="0" err="1" smtClean="0">
                <a:solidFill>
                  <a:srgbClr val="0070C0"/>
                </a:solidFill>
                <a:latin typeface="Arial" pitchFamily="34" charset="0"/>
                <a:cs typeface="Arial" pitchFamily="34" charset="0"/>
                <a:sym typeface="Symbol"/>
              </a:rPr>
              <a:t>tuyến</a:t>
            </a:r>
            <a:r>
              <a:rPr lang="en-US" sz="2400" dirty="0" smtClean="0">
                <a:solidFill>
                  <a:srgbClr val="0070C0"/>
                </a:solidFill>
                <a:latin typeface="Arial" pitchFamily="34" charset="0"/>
                <a:cs typeface="Arial" pitchFamily="34" charset="0"/>
                <a:sym typeface="Symbol"/>
              </a:rPr>
              <a:t> </a:t>
            </a:r>
            <a:r>
              <a:rPr lang="en-US" sz="2400" dirty="0" err="1" smtClean="0">
                <a:solidFill>
                  <a:srgbClr val="0070C0"/>
                </a:solidFill>
                <a:latin typeface="Arial" pitchFamily="34" charset="0"/>
                <a:cs typeface="Arial" pitchFamily="34" charset="0"/>
                <a:sym typeface="Symbol"/>
              </a:rPr>
              <a:t>tính</a:t>
            </a:r>
            <a:endParaRPr lang="en-US" sz="2400" dirty="0">
              <a:solidFill>
                <a:srgbClr val="0070C0"/>
              </a:solidFill>
            </a:endParaRPr>
          </a:p>
        </p:txBody>
      </p:sp>
      <p:sp>
        <p:nvSpPr>
          <p:cNvPr id="11" name="Freeform 10"/>
          <p:cNvSpPr/>
          <p:nvPr/>
        </p:nvSpPr>
        <p:spPr>
          <a:xfrm>
            <a:off x="5798127" y="5184024"/>
            <a:ext cx="360218" cy="361546"/>
          </a:xfrm>
          <a:custGeom>
            <a:avLst/>
            <a:gdLst>
              <a:gd name="connsiteX0" fmla="*/ 360218 w 360218"/>
              <a:gd name="connsiteY0" fmla="*/ 181437 h 361546"/>
              <a:gd name="connsiteX1" fmla="*/ 96982 w 360218"/>
              <a:gd name="connsiteY1" fmla="*/ 1327 h 361546"/>
              <a:gd name="connsiteX2" fmla="*/ 193964 w 360218"/>
              <a:gd name="connsiteY2" fmla="*/ 264564 h 361546"/>
              <a:gd name="connsiteX3" fmla="*/ 0 w 360218"/>
              <a:gd name="connsiteY3" fmla="*/ 361546 h 361546"/>
            </a:gdLst>
            <a:ahLst/>
            <a:cxnLst>
              <a:cxn ang="0">
                <a:pos x="connsiteX0" y="connsiteY0"/>
              </a:cxn>
              <a:cxn ang="0">
                <a:pos x="connsiteX1" y="connsiteY1"/>
              </a:cxn>
              <a:cxn ang="0">
                <a:pos x="connsiteX2" y="connsiteY2"/>
              </a:cxn>
              <a:cxn ang="0">
                <a:pos x="connsiteX3" y="connsiteY3"/>
              </a:cxn>
            </a:cxnLst>
            <a:rect l="l" t="t" r="r" b="b"/>
            <a:pathLst>
              <a:path w="360218" h="361546">
                <a:moveTo>
                  <a:pt x="360218" y="181437"/>
                </a:moveTo>
                <a:cubicBezTo>
                  <a:pt x="242454" y="84455"/>
                  <a:pt x="124691" y="-12527"/>
                  <a:pt x="96982" y="1327"/>
                </a:cubicBezTo>
                <a:cubicBezTo>
                  <a:pt x="69273" y="15181"/>
                  <a:pt x="210128" y="204528"/>
                  <a:pt x="193964" y="264564"/>
                </a:cubicBezTo>
                <a:cubicBezTo>
                  <a:pt x="177800" y="324600"/>
                  <a:pt x="88900" y="343073"/>
                  <a:pt x="0" y="361546"/>
                </a:cubicBezTo>
              </a:path>
            </a:pathLst>
          </a:cu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aphicFrame>
        <p:nvGraphicFramePr>
          <p:cNvPr id="12" name="Object 11"/>
          <p:cNvGraphicFramePr>
            <a:graphicFrameLocks noChangeAspect="1"/>
          </p:cNvGraphicFramePr>
          <p:nvPr>
            <p:extLst>
              <p:ext uri="{D42A27DB-BD31-4B8C-83A1-F6EECF244321}">
                <p14:modId xmlns:p14="http://schemas.microsoft.com/office/powerpoint/2010/main" val="1101550990"/>
              </p:ext>
            </p:extLst>
          </p:nvPr>
        </p:nvGraphicFramePr>
        <p:xfrm>
          <a:off x="7086600" y="5802312"/>
          <a:ext cx="1393825" cy="979488"/>
        </p:xfrm>
        <a:graphic>
          <a:graphicData uri="http://schemas.openxmlformats.org/presentationml/2006/ole">
            <mc:AlternateContent xmlns:mc="http://schemas.openxmlformats.org/markup-compatibility/2006">
              <mc:Choice xmlns:v="urn:schemas-microsoft-com:vml" Requires="v">
                <p:oleObj spid="_x0000_s15032" name="Equation" r:id="rId11" imgW="596880" imgH="419040" progId="Equation.3">
                  <p:embed/>
                </p:oleObj>
              </mc:Choice>
              <mc:Fallback>
                <p:oleObj name="Equation" r:id="rId11" imgW="596880" imgH="419040" progId="Equation.3">
                  <p:embed/>
                  <p:pic>
                    <p:nvPicPr>
                      <p:cNvPr id="0" name="Picture 67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086600" y="5802312"/>
                        <a:ext cx="1393825" cy="9794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Slide Number Placeholder 2"/>
          <p:cNvSpPr>
            <a:spLocks noGrp="1"/>
          </p:cNvSpPr>
          <p:nvPr>
            <p:ph type="sldNum" sz="quarter" idx="12"/>
          </p:nvPr>
        </p:nvSpPr>
        <p:spPr>
          <a:xfrm>
            <a:off x="6989620" y="6481373"/>
            <a:ext cx="2133600" cy="365125"/>
          </a:xfrm>
        </p:spPr>
        <p:txBody>
          <a:bodyPr/>
          <a:lstStyle/>
          <a:p>
            <a:fld id="{9C905762-C891-4585-A291-5CEA996061E6}" type="slidenum">
              <a:rPr lang="en-US" sz="1600" smtClean="0">
                <a:latin typeface="Arial" pitchFamily="34" charset="0"/>
                <a:cs typeface="Arial" pitchFamily="34" charset="0"/>
              </a:rPr>
              <a:pPr/>
              <a:t>19</a:t>
            </a:fld>
            <a:r>
              <a:rPr lang="en-US" sz="1600" dirty="0" smtClean="0">
                <a:latin typeface="Arial" pitchFamily="34" charset="0"/>
                <a:cs typeface="Arial" pitchFamily="34" charset="0"/>
              </a:rPr>
              <a:t>/53</a:t>
            </a:r>
            <a:endParaRPr lang="en-US" sz="1600" dirty="0">
              <a:latin typeface="Arial" pitchFamily="34" charset="0"/>
              <a:cs typeface="Arial" pitchFamily="34" charset="0"/>
            </a:endParaRPr>
          </a:p>
        </p:txBody>
      </p:sp>
    </p:spTree>
    <p:extLst>
      <p:ext uri="{BB962C8B-B14F-4D97-AF65-F5344CB8AC3E}">
        <p14:creationId xmlns:p14="http://schemas.microsoft.com/office/powerpoint/2010/main" val="394534371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b="1" dirty="0" smtClean="0">
                <a:solidFill>
                  <a:srgbClr val="0000FF"/>
                </a:solidFill>
                <a:latin typeface="Arial" pitchFamily="34" charset="0"/>
                <a:cs typeface="Arial" pitchFamily="34" charset="0"/>
              </a:rPr>
              <a:t>10.1</a:t>
            </a:r>
            <a:r>
              <a:rPr lang="vi-VN" sz="3200" b="1" dirty="0" smtClean="0">
                <a:solidFill>
                  <a:srgbClr val="0000FF"/>
                </a:solidFill>
                <a:latin typeface="Arial" pitchFamily="34" charset="0"/>
                <a:cs typeface="Arial" pitchFamily="34" charset="0"/>
              </a:rPr>
              <a:t> </a:t>
            </a:r>
            <a:r>
              <a:rPr lang="en-US" sz="3200" b="1" dirty="0" err="1" smtClean="0">
                <a:solidFill>
                  <a:srgbClr val="0000FF"/>
                </a:solidFill>
                <a:latin typeface="Arial" pitchFamily="34" charset="0"/>
                <a:cs typeface="Arial" pitchFamily="34" charset="0"/>
              </a:rPr>
              <a:t>Khái</a:t>
            </a:r>
            <a:r>
              <a:rPr lang="en-US" sz="3200" b="1" dirty="0" smtClean="0">
                <a:solidFill>
                  <a:srgbClr val="0000FF"/>
                </a:solidFill>
                <a:latin typeface="Arial" pitchFamily="34" charset="0"/>
                <a:cs typeface="Arial" pitchFamily="34" charset="0"/>
              </a:rPr>
              <a:t> </a:t>
            </a:r>
            <a:r>
              <a:rPr lang="en-US" sz="3200" b="1" dirty="0" err="1" smtClean="0">
                <a:solidFill>
                  <a:srgbClr val="0000FF"/>
                </a:solidFill>
                <a:latin typeface="Arial" pitchFamily="34" charset="0"/>
                <a:cs typeface="Arial" pitchFamily="34" charset="0"/>
              </a:rPr>
              <a:t>niệm</a:t>
            </a:r>
            <a:r>
              <a:rPr lang="en-US" sz="3200" b="1" dirty="0" smtClean="0">
                <a:solidFill>
                  <a:srgbClr val="0000FF"/>
                </a:solidFill>
                <a:latin typeface="Arial" pitchFamily="34" charset="0"/>
                <a:cs typeface="Arial" pitchFamily="34" charset="0"/>
              </a:rPr>
              <a:t> </a:t>
            </a:r>
            <a:r>
              <a:rPr lang="en-US" sz="3200" b="1" dirty="0" err="1" smtClean="0">
                <a:solidFill>
                  <a:srgbClr val="0000FF"/>
                </a:solidFill>
                <a:latin typeface="Arial" pitchFamily="34" charset="0"/>
                <a:cs typeface="Arial" pitchFamily="34" charset="0"/>
              </a:rPr>
              <a:t>và</a:t>
            </a:r>
            <a:r>
              <a:rPr lang="en-US" sz="3200" b="1" dirty="0" smtClean="0">
                <a:solidFill>
                  <a:srgbClr val="0000FF"/>
                </a:solidFill>
                <a:latin typeface="Arial" pitchFamily="34" charset="0"/>
                <a:cs typeface="Arial" pitchFamily="34" charset="0"/>
              </a:rPr>
              <a:t> </a:t>
            </a:r>
            <a:r>
              <a:rPr lang="en-US" sz="3200" b="1" dirty="0" err="1" smtClean="0">
                <a:solidFill>
                  <a:srgbClr val="0000FF"/>
                </a:solidFill>
                <a:latin typeface="Arial" pitchFamily="34" charset="0"/>
                <a:cs typeface="Arial" pitchFamily="34" charset="0"/>
              </a:rPr>
              <a:t>phân</a:t>
            </a:r>
            <a:r>
              <a:rPr lang="en-US" sz="3200" b="1" dirty="0" smtClean="0">
                <a:solidFill>
                  <a:srgbClr val="0000FF"/>
                </a:solidFill>
                <a:latin typeface="Arial" pitchFamily="34" charset="0"/>
                <a:cs typeface="Arial" pitchFamily="34" charset="0"/>
              </a:rPr>
              <a:t> </a:t>
            </a:r>
            <a:r>
              <a:rPr lang="en-US" sz="3200" b="1" dirty="0" err="1" smtClean="0">
                <a:solidFill>
                  <a:srgbClr val="0000FF"/>
                </a:solidFill>
                <a:latin typeface="Arial" pitchFamily="34" charset="0"/>
                <a:cs typeface="Arial" pitchFamily="34" charset="0"/>
              </a:rPr>
              <a:t>loại</a:t>
            </a:r>
            <a:endParaRPr lang="en-US" sz="2000" b="1" dirty="0" smtClean="0">
              <a:solidFill>
                <a:srgbClr val="0000FF"/>
              </a:solidFill>
              <a:latin typeface="Arial" pitchFamily="34" charset="0"/>
              <a:cs typeface="Arial" pitchFamily="34" charset="0"/>
            </a:endParaRPr>
          </a:p>
        </p:txBody>
      </p:sp>
      <p:sp>
        <p:nvSpPr>
          <p:cNvPr id="3" name="Rectangle 2"/>
          <p:cNvSpPr/>
          <p:nvPr/>
        </p:nvSpPr>
        <p:spPr>
          <a:xfrm>
            <a:off x="-6926" y="533400"/>
            <a:ext cx="9150926" cy="1569660"/>
          </a:xfrm>
          <a:prstGeom prst="rect">
            <a:avLst/>
          </a:prstGeom>
        </p:spPr>
        <p:txBody>
          <a:bodyPr wrap="square">
            <a:spAutoFit/>
          </a:bodyPr>
          <a:lstStyle/>
          <a:p>
            <a:pPr algn="just"/>
            <a:r>
              <a:rPr lang="en-US" sz="2400" b="1" dirty="0" err="1" smtClean="0">
                <a:solidFill>
                  <a:srgbClr val="FF0066"/>
                </a:solidFill>
                <a:latin typeface="Arial" pitchFamily="34" charset="0"/>
                <a:cs typeface="Arial" pitchFamily="34" charset="0"/>
              </a:rPr>
              <a:t>Lọc</a:t>
            </a:r>
            <a:r>
              <a:rPr lang="en-US" sz="2400" b="1" dirty="0" smtClean="0">
                <a:solidFill>
                  <a:srgbClr val="FF0066"/>
                </a:solidFill>
                <a:latin typeface="Arial" pitchFamily="34" charset="0"/>
                <a:cs typeface="Arial" pitchFamily="34" charset="0"/>
              </a:rPr>
              <a:t> (filtration): </a:t>
            </a:r>
            <a:r>
              <a:rPr lang="vi-VN" sz="2400" dirty="0" smtClean="0">
                <a:latin typeface="Arial" pitchFamily="34" charset="0"/>
                <a:cs typeface="Arial" pitchFamily="34" charset="0"/>
              </a:rPr>
              <a:t>quá </a:t>
            </a:r>
            <a:r>
              <a:rPr lang="vi-VN" sz="2400" dirty="0">
                <a:latin typeface="Arial" pitchFamily="34" charset="0"/>
                <a:cs typeface="Arial" pitchFamily="34" charset="0"/>
              </a:rPr>
              <a:t>trình  </a:t>
            </a:r>
            <a:r>
              <a:rPr lang="en-US" sz="2400" dirty="0" err="1" smtClean="0">
                <a:latin typeface="Arial" pitchFamily="34" charset="0"/>
                <a:cs typeface="Arial" pitchFamily="34" charset="0"/>
              </a:rPr>
              <a:t>tách</a:t>
            </a:r>
            <a:r>
              <a:rPr lang="en-US" sz="2400" dirty="0" smtClean="0">
                <a:latin typeface="Arial" pitchFamily="34" charset="0"/>
                <a:cs typeface="Arial" pitchFamily="34" charset="0"/>
              </a:rPr>
              <a:t> </a:t>
            </a:r>
            <a:r>
              <a:rPr lang="vi-VN" sz="2400" dirty="0" smtClean="0">
                <a:latin typeface="Arial" pitchFamily="34" charset="0"/>
                <a:cs typeface="Arial" pitchFamily="34" charset="0"/>
              </a:rPr>
              <a:t>hỗn hợp</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huyền</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phù</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thành</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nước</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trong</a:t>
            </a:r>
            <a:r>
              <a:rPr lang="en-US" sz="2400" dirty="0" smtClean="0">
                <a:latin typeface="Arial" pitchFamily="34" charset="0"/>
                <a:cs typeface="Arial" pitchFamily="34" charset="0"/>
              </a:rPr>
              <a:t>/</a:t>
            </a:r>
            <a:r>
              <a:rPr lang="en-US" sz="2400" dirty="0" err="1" smtClean="0">
                <a:latin typeface="Arial" pitchFamily="34" charset="0"/>
                <a:cs typeface="Arial" pitchFamily="34" charset="0"/>
              </a:rPr>
              <a:t>khí</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sạch</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và</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bã</a:t>
            </a:r>
            <a:r>
              <a:rPr lang="en-US" sz="2400" dirty="0" smtClean="0">
                <a:latin typeface="Arial" pitchFamily="34" charset="0"/>
                <a:cs typeface="Arial" pitchFamily="34" charset="0"/>
              </a:rPr>
              <a:t>/</a:t>
            </a:r>
            <a:r>
              <a:rPr lang="en-US" sz="2400" smtClean="0">
                <a:latin typeface="Arial" pitchFamily="34" charset="0"/>
                <a:cs typeface="Arial" pitchFamily="34" charset="0"/>
              </a:rPr>
              <a:t>bụi</a:t>
            </a:r>
            <a:r>
              <a:rPr lang="vi-VN" sz="2400" smtClean="0">
                <a:latin typeface="Arial" pitchFamily="34" charset="0"/>
                <a:cs typeface="Arial" pitchFamily="34" charset="0"/>
              </a:rPr>
              <a:t> </a:t>
            </a:r>
            <a:r>
              <a:rPr lang="vi-VN" sz="2400" dirty="0">
                <a:latin typeface="Arial" pitchFamily="34" charset="0"/>
                <a:cs typeface="Arial" pitchFamily="34" charset="0"/>
              </a:rPr>
              <a:t>nhờ vách </a:t>
            </a:r>
            <a:r>
              <a:rPr lang="vi-VN" sz="2400" dirty="0" smtClean="0">
                <a:latin typeface="Arial" pitchFamily="34" charset="0"/>
                <a:cs typeface="Arial" pitchFamily="34" charset="0"/>
              </a:rPr>
              <a:t>ngăn </a:t>
            </a:r>
            <a:r>
              <a:rPr lang="vi-VN" sz="2400" dirty="0">
                <a:latin typeface="Arial" pitchFamily="34" charset="0"/>
                <a:cs typeface="Arial" pitchFamily="34" charset="0"/>
              </a:rPr>
              <a:t>xốp. </a:t>
            </a:r>
            <a:endParaRPr lang="en-US" sz="2400" dirty="0" smtClean="0">
              <a:latin typeface="Arial" pitchFamily="34" charset="0"/>
              <a:cs typeface="Arial" pitchFamily="34" charset="0"/>
            </a:endParaRPr>
          </a:p>
          <a:p>
            <a:pPr algn="just"/>
            <a:r>
              <a:rPr lang="vi-VN" sz="2400" dirty="0" smtClean="0">
                <a:latin typeface="Arial" pitchFamily="34" charset="0"/>
                <a:cs typeface="Arial" pitchFamily="34" charset="0"/>
              </a:rPr>
              <a:t>Vách </a:t>
            </a:r>
            <a:r>
              <a:rPr lang="vi-VN" sz="2400" dirty="0">
                <a:latin typeface="Arial" pitchFamily="34" charset="0"/>
                <a:cs typeface="Arial" pitchFamily="34" charset="0"/>
              </a:rPr>
              <a:t>ngăn </a:t>
            </a:r>
            <a:r>
              <a:rPr lang="vi-VN" sz="2400" dirty="0" smtClean="0">
                <a:latin typeface="Arial" pitchFamily="34" charset="0"/>
                <a:cs typeface="Arial" pitchFamily="34" charset="0"/>
              </a:rPr>
              <a:t>xốp</a:t>
            </a:r>
            <a:r>
              <a:rPr lang="en-US" sz="2400" dirty="0" smtClean="0">
                <a:latin typeface="Arial" pitchFamily="34" charset="0"/>
                <a:cs typeface="Arial" pitchFamily="34" charset="0"/>
              </a:rPr>
              <a:t>:</a:t>
            </a:r>
            <a:r>
              <a:rPr lang="vi-VN" sz="2400" dirty="0" smtClean="0">
                <a:latin typeface="Arial" pitchFamily="34" charset="0"/>
                <a:cs typeface="Arial" pitchFamily="34" charset="0"/>
              </a:rPr>
              <a:t> </a:t>
            </a:r>
            <a:r>
              <a:rPr lang="vi-VN" sz="2400" dirty="0">
                <a:latin typeface="Arial" pitchFamily="34" charset="0"/>
                <a:cs typeface="Arial" pitchFamily="34" charset="0"/>
              </a:rPr>
              <a:t>có khả năng cho một pha  đi qua còn giữ pha kia lại </a:t>
            </a:r>
            <a:r>
              <a:rPr lang="vi-VN" sz="2400" dirty="0" smtClean="0">
                <a:latin typeface="Arial" pitchFamily="34" charset="0"/>
                <a:cs typeface="Arial" pitchFamily="34" charset="0"/>
              </a:rPr>
              <a:t>nên đ</a:t>
            </a:r>
            <a:r>
              <a:rPr lang="en-US" sz="2400" dirty="0">
                <a:latin typeface="Arial" pitchFamily="34" charset="0"/>
                <a:cs typeface="Arial" pitchFamily="34" charset="0"/>
              </a:rPr>
              <a:t>ư</a:t>
            </a:r>
            <a:r>
              <a:rPr lang="vi-VN" sz="2400" dirty="0" smtClean="0">
                <a:latin typeface="Arial" pitchFamily="34" charset="0"/>
                <a:cs typeface="Arial" pitchFamily="34" charset="0"/>
              </a:rPr>
              <a:t>ợc </a:t>
            </a:r>
            <a:r>
              <a:rPr lang="vi-VN" sz="2400" dirty="0">
                <a:latin typeface="Arial" pitchFamily="34" charset="0"/>
                <a:cs typeface="Arial" pitchFamily="34" charset="0"/>
              </a:rPr>
              <a:t>gọi là vách ngăn lọc</a:t>
            </a:r>
            <a:r>
              <a:rPr lang="vi-VN" sz="2400" dirty="0" smtClean="0">
                <a:latin typeface="Arial" pitchFamily="34" charset="0"/>
                <a:cs typeface="Arial" pitchFamily="34" charset="0"/>
              </a:rPr>
              <a:t>.</a:t>
            </a:r>
            <a:endParaRPr lang="en-US" sz="2400" dirty="0" smtClean="0">
              <a:latin typeface="Arial" pitchFamily="34" charset="0"/>
              <a:cs typeface="Arial" pitchFamily="34" charset="0"/>
            </a:endParaRPr>
          </a:p>
        </p:txBody>
      </p:sp>
      <p:pic>
        <p:nvPicPr>
          <p:cNvPr id="1026" name="Picture 2"/>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21000" contrast="14000"/>
                    </a14:imgEffect>
                  </a14:imgLayer>
                </a14:imgProps>
              </a:ext>
              <a:ext uri="{28A0092B-C50C-407E-A947-70E740481C1C}">
                <a14:useLocalDpi xmlns:a14="http://schemas.microsoft.com/office/drawing/2010/main" val="0"/>
              </a:ext>
            </a:extLst>
          </a:blip>
          <a:srcRect/>
          <a:stretch>
            <a:fillRect/>
          </a:stretch>
        </p:blipFill>
        <p:spPr bwMode="auto">
          <a:xfrm>
            <a:off x="5105401" y="1981200"/>
            <a:ext cx="4038600" cy="39388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0" y="2103060"/>
            <a:ext cx="4876800" cy="4524315"/>
          </a:xfrm>
          <a:prstGeom prst="rect">
            <a:avLst/>
          </a:prstGeom>
        </p:spPr>
        <p:txBody>
          <a:bodyPr wrap="square">
            <a:spAutoFit/>
          </a:bodyPr>
          <a:lstStyle/>
          <a:p>
            <a:pPr algn="just"/>
            <a:r>
              <a:rPr lang="en-US" sz="2400" b="1" dirty="0" err="1">
                <a:solidFill>
                  <a:srgbClr val="FF0066"/>
                </a:solidFill>
                <a:latin typeface="Arial" pitchFamily="34" charset="0"/>
                <a:cs typeface="Arial" pitchFamily="34" charset="0"/>
              </a:rPr>
              <a:t>Phân</a:t>
            </a:r>
            <a:r>
              <a:rPr lang="en-US" sz="2400" b="1" dirty="0">
                <a:solidFill>
                  <a:srgbClr val="FF0066"/>
                </a:solidFill>
                <a:latin typeface="Arial" pitchFamily="34" charset="0"/>
                <a:cs typeface="Arial" pitchFamily="34" charset="0"/>
              </a:rPr>
              <a:t> </a:t>
            </a:r>
            <a:r>
              <a:rPr lang="en-US" sz="2400" b="1" dirty="0" err="1">
                <a:solidFill>
                  <a:srgbClr val="FF0066"/>
                </a:solidFill>
                <a:latin typeface="Arial" pitchFamily="34" charset="0"/>
                <a:cs typeface="Arial" pitchFamily="34" charset="0"/>
              </a:rPr>
              <a:t>loại</a:t>
            </a:r>
            <a:r>
              <a:rPr lang="en-US" sz="2400" b="1" dirty="0">
                <a:solidFill>
                  <a:srgbClr val="FF0066"/>
                </a:solidFill>
                <a:latin typeface="Arial" pitchFamily="34" charset="0"/>
                <a:cs typeface="Arial" pitchFamily="34" charset="0"/>
              </a:rPr>
              <a:t>:</a:t>
            </a:r>
          </a:p>
          <a:p>
            <a:pPr marL="342900" indent="-342900" algn="just">
              <a:buFont typeface="Wingdings" pitchFamily="2" charset="2"/>
              <a:buChar char="q"/>
            </a:pPr>
            <a:r>
              <a:rPr lang="en-US" sz="2400" dirty="0">
                <a:solidFill>
                  <a:srgbClr val="FF6600"/>
                </a:solidFill>
                <a:latin typeface="Arial" pitchFamily="34" charset="0"/>
                <a:cs typeface="Arial" pitchFamily="34" charset="0"/>
              </a:rPr>
              <a:t>Theo </a:t>
            </a:r>
            <a:r>
              <a:rPr lang="en-US" sz="2400" dirty="0" err="1">
                <a:solidFill>
                  <a:srgbClr val="FF6600"/>
                </a:solidFill>
                <a:latin typeface="Arial" pitchFamily="34" charset="0"/>
                <a:cs typeface="Arial" pitchFamily="34" charset="0"/>
              </a:rPr>
              <a:t>vách</a:t>
            </a:r>
            <a:r>
              <a:rPr lang="en-US" sz="2400" dirty="0">
                <a:solidFill>
                  <a:srgbClr val="FF6600"/>
                </a:solidFill>
                <a:latin typeface="Arial" pitchFamily="34" charset="0"/>
                <a:cs typeface="Arial" pitchFamily="34" charset="0"/>
              </a:rPr>
              <a:t> </a:t>
            </a:r>
            <a:r>
              <a:rPr lang="en-US" sz="2400" dirty="0" err="1" smtClean="0">
                <a:solidFill>
                  <a:srgbClr val="FF6600"/>
                </a:solidFill>
                <a:latin typeface="Arial" pitchFamily="34" charset="0"/>
                <a:cs typeface="Arial" pitchFamily="34" charset="0"/>
              </a:rPr>
              <a:t>ngăn</a:t>
            </a:r>
            <a:r>
              <a:rPr lang="en-US" sz="2400" dirty="0" smtClean="0">
                <a:solidFill>
                  <a:srgbClr val="FF6600"/>
                </a:solidFill>
                <a:latin typeface="Arial" pitchFamily="34" charset="0"/>
                <a:cs typeface="Arial" pitchFamily="34" charset="0"/>
              </a:rPr>
              <a:t> </a:t>
            </a:r>
            <a:r>
              <a:rPr lang="en-US" sz="2400" dirty="0" err="1" smtClean="0">
                <a:solidFill>
                  <a:srgbClr val="FF6600"/>
                </a:solidFill>
                <a:latin typeface="Arial" pitchFamily="34" charset="0"/>
                <a:cs typeface="Arial" pitchFamily="34" charset="0"/>
              </a:rPr>
              <a:t>lọc</a:t>
            </a:r>
            <a:r>
              <a:rPr lang="en-US" sz="2400" dirty="0" smtClean="0">
                <a:solidFill>
                  <a:srgbClr val="FF6600"/>
                </a:solidFill>
                <a:latin typeface="Arial" pitchFamily="34" charset="0"/>
                <a:cs typeface="Arial" pitchFamily="34" charset="0"/>
              </a:rPr>
              <a:t>: </a:t>
            </a:r>
          </a:p>
          <a:p>
            <a:pPr marL="800100" lvl="1" indent="-342900" algn="just">
              <a:buFont typeface="Wingdings" pitchFamily="2" charset="2"/>
              <a:buChar char="§"/>
            </a:pPr>
            <a:r>
              <a:rPr lang="en-US" sz="2400" dirty="0" smtClean="0">
                <a:latin typeface="Arial" pitchFamily="34" charset="0"/>
                <a:cs typeface="Arial" pitchFamily="34" charset="0"/>
              </a:rPr>
              <a:t>Vi </a:t>
            </a:r>
            <a:r>
              <a:rPr lang="en-US" sz="2400" dirty="0" err="1" smtClean="0">
                <a:latin typeface="Arial" pitchFamily="34" charset="0"/>
                <a:cs typeface="Arial" pitchFamily="34" charset="0"/>
              </a:rPr>
              <a:t>lọc</a:t>
            </a:r>
            <a:r>
              <a:rPr lang="en-US" sz="2400" dirty="0" smtClean="0">
                <a:latin typeface="Arial" pitchFamily="34" charset="0"/>
                <a:cs typeface="Arial" pitchFamily="34" charset="0"/>
              </a:rPr>
              <a:t> (MF); </a:t>
            </a:r>
            <a:r>
              <a:rPr lang="en-US" sz="2400" dirty="0" err="1" smtClean="0">
                <a:latin typeface="Arial" pitchFamily="34" charset="0"/>
                <a:cs typeface="Arial" pitchFamily="34" charset="0"/>
              </a:rPr>
              <a:t>Siêu</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lọc</a:t>
            </a:r>
            <a:r>
              <a:rPr lang="en-US" sz="2400" dirty="0" smtClean="0">
                <a:latin typeface="Arial" pitchFamily="34" charset="0"/>
                <a:cs typeface="Arial" pitchFamily="34" charset="0"/>
              </a:rPr>
              <a:t> (UF)</a:t>
            </a:r>
          </a:p>
          <a:p>
            <a:pPr marL="800100" lvl="1" indent="-342900" algn="just">
              <a:buFont typeface="Wingdings" pitchFamily="2" charset="2"/>
              <a:buChar char="§"/>
            </a:pPr>
            <a:r>
              <a:rPr lang="en-US" sz="2400" dirty="0" err="1" smtClean="0">
                <a:latin typeface="Arial" pitchFamily="34" charset="0"/>
                <a:cs typeface="Arial" pitchFamily="34" charset="0"/>
              </a:rPr>
              <a:t>Lọc</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nano</a:t>
            </a:r>
            <a:r>
              <a:rPr lang="en-US" sz="2400" dirty="0" smtClean="0">
                <a:latin typeface="Arial" pitchFamily="34" charset="0"/>
                <a:cs typeface="Arial" pitchFamily="34" charset="0"/>
              </a:rPr>
              <a:t> (NF)</a:t>
            </a:r>
            <a:endParaRPr lang="en-US" sz="2400" dirty="0">
              <a:latin typeface="Arial" pitchFamily="34" charset="0"/>
              <a:cs typeface="Arial" pitchFamily="34" charset="0"/>
            </a:endParaRPr>
          </a:p>
          <a:p>
            <a:pPr marL="800100" lvl="1" indent="-342900" algn="just">
              <a:buFont typeface="Wingdings" pitchFamily="2" charset="2"/>
              <a:buChar char="§"/>
            </a:pPr>
            <a:r>
              <a:rPr lang="en-US" sz="2400" dirty="0" err="1" smtClean="0">
                <a:latin typeface="Arial" pitchFamily="34" charset="0"/>
                <a:cs typeface="Arial" pitchFamily="34" charset="0"/>
              </a:rPr>
              <a:t>Lọc</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thẩm</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thấu</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ngược</a:t>
            </a:r>
            <a:r>
              <a:rPr lang="en-US" sz="2400" dirty="0" smtClean="0">
                <a:latin typeface="Arial" pitchFamily="34" charset="0"/>
                <a:cs typeface="Arial" pitchFamily="34" charset="0"/>
              </a:rPr>
              <a:t> (RO)</a:t>
            </a:r>
          </a:p>
          <a:p>
            <a:pPr marL="342900" indent="-342900" algn="just">
              <a:buFont typeface="Wingdings" pitchFamily="2" charset="2"/>
              <a:buChar char="q"/>
            </a:pPr>
            <a:r>
              <a:rPr lang="en-US" sz="2400" dirty="0" smtClean="0">
                <a:solidFill>
                  <a:srgbClr val="009900"/>
                </a:solidFill>
                <a:latin typeface="Arial" pitchFamily="34" charset="0"/>
                <a:cs typeface="Arial" pitchFamily="34" charset="0"/>
              </a:rPr>
              <a:t>Theo </a:t>
            </a:r>
            <a:r>
              <a:rPr lang="en-US" sz="2400" dirty="0" err="1" smtClean="0">
                <a:solidFill>
                  <a:srgbClr val="009900"/>
                </a:solidFill>
                <a:latin typeface="Arial" pitchFamily="34" charset="0"/>
                <a:cs typeface="Arial" pitchFamily="34" charset="0"/>
              </a:rPr>
              <a:t>động</a:t>
            </a:r>
            <a:r>
              <a:rPr lang="en-US" sz="2400" dirty="0" smtClean="0">
                <a:solidFill>
                  <a:srgbClr val="009900"/>
                </a:solidFill>
                <a:latin typeface="Arial" pitchFamily="34" charset="0"/>
                <a:cs typeface="Arial" pitchFamily="34" charset="0"/>
              </a:rPr>
              <a:t> </a:t>
            </a:r>
            <a:r>
              <a:rPr lang="en-US" sz="2400" dirty="0" err="1" smtClean="0">
                <a:solidFill>
                  <a:srgbClr val="009900"/>
                </a:solidFill>
                <a:latin typeface="Arial" pitchFamily="34" charset="0"/>
                <a:cs typeface="Arial" pitchFamily="34" charset="0"/>
              </a:rPr>
              <a:t>lực</a:t>
            </a:r>
            <a:r>
              <a:rPr lang="en-US" sz="2400" dirty="0" smtClean="0">
                <a:solidFill>
                  <a:srgbClr val="009900"/>
                </a:solidFill>
                <a:latin typeface="Arial" pitchFamily="34" charset="0"/>
                <a:cs typeface="Arial" pitchFamily="34" charset="0"/>
              </a:rPr>
              <a:t> </a:t>
            </a:r>
            <a:r>
              <a:rPr lang="en-US" sz="2400" dirty="0" err="1" smtClean="0">
                <a:solidFill>
                  <a:srgbClr val="009900"/>
                </a:solidFill>
                <a:latin typeface="Arial" pitchFamily="34" charset="0"/>
                <a:cs typeface="Arial" pitchFamily="34" charset="0"/>
              </a:rPr>
              <a:t>lọc</a:t>
            </a:r>
            <a:r>
              <a:rPr lang="en-US" sz="2400" dirty="0" smtClean="0">
                <a:solidFill>
                  <a:srgbClr val="009900"/>
                </a:solidFill>
                <a:latin typeface="Arial" pitchFamily="34" charset="0"/>
                <a:cs typeface="Arial" pitchFamily="34" charset="0"/>
              </a:rPr>
              <a:t>: </a:t>
            </a:r>
          </a:p>
          <a:p>
            <a:pPr marL="800100" lvl="1" indent="-342900" algn="just">
              <a:buFont typeface="Wingdings" pitchFamily="2" charset="2"/>
              <a:buChar char="§"/>
            </a:pPr>
            <a:r>
              <a:rPr lang="en-US" sz="2400" dirty="0" err="1" smtClean="0">
                <a:latin typeface="Arial" pitchFamily="34" charset="0"/>
                <a:cs typeface="Arial" pitchFamily="34" charset="0"/>
              </a:rPr>
              <a:t>Lọc</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dưới</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áp</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suất</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thủy</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tĩnh</a:t>
            </a:r>
            <a:r>
              <a:rPr lang="en-US" sz="2400" dirty="0" smtClean="0">
                <a:latin typeface="Arial" pitchFamily="34" charset="0"/>
                <a:cs typeface="Arial" pitchFamily="34" charset="0"/>
              </a:rPr>
              <a:t>;</a:t>
            </a:r>
          </a:p>
          <a:p>
            <a:pPr marL="800100" lvl="1" indent="-342900" algn="just">
              <a:buFont typeface="Wingdings" pitchFamily="2" charset="2"/>
              <a:buChar char="§"/>
            </a:pPr>
            <a:r>
              <a:rPr lang="en-US" sz="2400" dirty="0" err="1" smtClean="0">
                <a:latin typeface="Arial" pitchFamily="34" charset="0"/>
                <a:cs typeface="Arial" pitchFamily="34" charset="0"/>
              </a:rPr>
              <a:t>Lọc</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dưới</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áp</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lực</a:t>
            </a:r>
            <a:r>
              <a:rPr lang="en-US" sz="2400" dirty="0" smtClean="0">
                <a:latin typeface="Arial" pitchFamily="34" charset="0"/>
                <a:cs typeface="Arial" pitchFamily="34" charset="0"/>
              </a:rPr>
              <a:t>;</a:t>
            </a:r>
          </a:p>
          <a:p>
            <a:pPr marL="800100" lvl="1" indent="-342900" algn="just">
              <a:buFont typeface="Wingdings" pitchFamily="2" charset="2"/>
              <a:buChar char="§"/>
            </a:pPr>
            <a:r>
              <a:rPr lang="en-US" sz="2400" dirty="0" err="1" smtClean="0">
                <a:latin typeface="Arial" pitchFamily="34" charset="0"/>
                <a:cs typeface="Arial" pitchFamily="34" charset="0"/>
              </a:rPr>
              <a:t>Lọc</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chân</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không</a:t>
            </a:r>
            <a:r>
              <a:rPr lang="en-US" sz="2400" dirty="0" smtClean="0">
                <a:latin typeface="Arial" pitchFamily="34" charset="0"/>
                <a:cs typeface="Arial" pitchFamily="34" charset="0"/>
              </a:rPr>
              <a:t>.</a:t>
            </a:r>
          </a:p>
          <a:p>
            <a:pPr marL="342900" indent="-342900" algn="just">
              <a:buFont typeface="Wingdings" pitchFamily="2" charset="2"/>
              <a:buChar char="q"/>
            </a:pPr>
            <a:r>
              <a:rPr lang="en-US" sz="2400" dirty="0" smtClean="0">
                <a:solidFill>
                  <a:srgbClr val="0070C0"/>
                </a:solidFill>
                <a:latin typeface="Arial" pitchFamily="34" charset="0"/>
                <a:cs typeface="Arial" pitchFamily="34" charset="0"/>
              </a:rPr>
              <a:t>Theo </a:t>
            </a:r>
            <a:r>
              <a:rPr lang="en-US" sz="2400" dirty="0" err="1" smtClean="0">
                <a:solidFill>
                  <a:srgbClr val="0070C0"/>
                </a:solidFill>
                <a:latin typeface="Arial" pitchFamily="34" charset="0"/>
                <a:cs typeface="Arial" pitchFamily="34" charset="0"/>
              </a:rPr>
              <a:t>chu</a:t>
            </a:r>
            <a:r>
              <a:rPr lang="en-US" sz="2400" dirty="0" smtClean="0">
                <a:solidFill>
                  <a:srgbClr val="0070C0"/>
                </a:solidFill>
                <a:latin typeface="Arial" pitchFamily="34" charset="0"/>
                <a:cs typeface="Arial" pitchFamily="34" charset="0"/>
              </a:rPr>
              <a:t> </a:t>
            </a:r>
            <a:r>
              <a:rPr lang="en-US" sz="2400" dirty="0" err="1" smtClean="0">
                <a:solidFill>
                  <a:srgbClr val="0070C0"/>
                </a:solidFill>
                <a:latin typeface="Arial" pitchFamily="34" charset="0"/>
                <a:cs typeface="Arial" pitchFamily="34" charset="0"/>
              </a:rPr>
              <a:t>kỳ</a:t>
            </a:r>
            <a:r>
              <a:rPr lang="en-US" sz="2400" dirty="0" smtClean="0">
                <a:solidFill>
                  <a:srgbClr val="0070C0"/>
                </a:solidFill>
                <a:latin typeface="Arial" pitchFamily="34" charset="0"/>
                <a:cs typeface="Arial" pitchFamily="34" charset="0"/>
              </a:rPr>
              <a:t> </a:t>
            </a:r>
            <a:r>
              <a:rPr lang="en-US" sz="2400" dirty="0" err="1" smtClean="0">
                <a:solidFill>
                  <a:srgbClr val="0070C0"/>
                </a:solidFill>
                <a:latin typeface="Arial" pitchFamily="34" charset="0"/>
                <a:cs typeface="Arial" pitchFamily="34" charset="0"/>
              </a:rPr>
              <a:t>làm</a:t>
            </a:r>
            <a:r>
              <a:rPr lang="en-US" sz="2400" dirty="0" smtClean="0">
                <a:solidFill>
                  <a:srgbClr val="0070C0"/>
                </a:solidFill>
                <a:latin typeface="Arial" pitchFamily="34" charset="0"/>
                <a:cs typeface="Arial" pitchFamily="34" charset="0"/>
              </a:rPr>
              <a:t> </a:t>
            </a:r>
            <a:r>
              <a:rPr lang="en-US" sz="2400" dirty="0" err="1" smtClean="0">
                <a:solidFill>
                  <a:srgbClr val="0070C0"/>
                </a:solidFill>
                <a:latin typeface="Arial" pitchFamily="34" charset="0"/>
                <a:cs typeface="Arial" pitchFamily="34" charset="0"/>
              </a:rPr>
              <a:t>viêc</a:t>
            </a:r>
            <a:r>
              <a:rPr lang="en-US" sz="2400" dirty="0" smtClean="0">
                <a:solidFill>
                  <a:srgbClr val="0070C0"/>
                </a:solidFill>
                <a:latin typeface="Arial" pitchFamily="34" charset="0"/>
                <a:cs typeface="Arial" pitchFamily="34" charset="0"/>
              </a:rPr>
              <a:t>:</a:t>
            </a:r>
          </a:p>
          <a:p>
            <a:pPr marL="914400" lvl="1" indent="-457200" algn="just">
              <a:buFont typeface="Wingdings" pitchFamily="2" charset="2"/>
              <a:buChar char="§"/>
            </a:pPr>
            <a:r>
              <a:rPr lang="en-US" sz="2400" dirty="0" err="1" smtClean="0">
                <a:latin typeface="Arial" pitchFamily="34" charset="0"/>
                <a:cs typeface="Arial" pitchFamily="34" charset="0"/>
              </a:rPr>
              <a:t>Lọc</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gián</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đoạn</a:t>
            </a:r>
            <a:endParaRPr lang="en-US" sz="2400" dirty="0" smtClean="0">
              <a:latin typeface="Arial" pitchFamily="34" charset="0"/>
              <a:cs typeface="Arial" pitchFamily="34" charset="0"/>
            </a:endParaRPr>
          </a:p>
          <a:p>
            <a:pPr marL="914400" lvl="1" indent="-457200" algn="just">
              <a:buFont typeface="Wingdings" pitchFamily="2" charset="2"/>
              <a:buChar char="§"/>
            </a:pPr>
            <a:r>
              <a:rPr lang="en-US" sz="2400" dirty="0" err="1" smtClean="0">
                <a:latin typeface="Arial" pitchFamily="34" charset="0"/>
                <a:cs typeface="Arial" pitchFamily="34" charset="0"/>
              </a:rPr>
              <a:t>Lọc</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liên</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tục</a:t>
            </a:r>
            <a:endParaRPr lang="en-US" sz="2400" dirty="0" smtClean="0">
              <a:latin typeface="Arial" pitchFamily="34" charset="0"/>
              <a:cs typeface="Arial" pitchFamily="34" charset="0"/>
            </a:endParaRPr>
          </a:p>
        </p:txBody>
      </p:sp>
      <p:sp>
        <p:nvSpPr>
          <p:cNvPr id="6" name="Slide Number Placeholder 2"/>
          <p:cNvSpPr>
            <a:spLocks noGrp="1"/>
          </p:cNvSpPr>
          <p:nvPr>
            <p:ph type="sldNum" sz="quarter" idx="12"/>
          </p:nvPr>
        </p:nvSpPr>
        <p:spPr>
          <a:xfrm>
            <a:off x="6989620" y="6481373"/>
            <a:ext cx="2133600" cy="365125"/>
          </a:xfrm>
        </p:spPr>
        <p:txBody>
          <a:bodyPr/>
          <a:lstStyle/>
          <a:p>
            <a:fld id="{9C905762-C891-4585-A291-5CEA996061E6}" type="slidenum">
              <a:rPr lang="en-US" sz="1600" smtClean="0">
                <a:latin typeface="Arial" pitchFamily="34" charset="0"/>
                <a:cs typeface="Arial" pitchFamily="34" charset="0"/>
              </a:rPr>
              <a:pPr/>
              <a:t>2</a:t>
            </a:fld>
            <a:r>
              <a:rPr lang="en-US" sz="1600" dirty="0" smtClean="0">
                <a:latin typeface="Arial" pitchFamily="34" charset="0"/>
                <a:cs typeface="Arial" pitchFamily="34" charset="0"/>
              </a:rPr>
              <a:t>/53</a:t>
            </a:r>
            <a:endParaRPr lang="en-US" sz="1600" dirty="0">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b="1" dirty="0" smtClean="0">
                <a:solidFill>
                  <a:srgbClr val="0000FF"/>
                </a:solidFill>
                <a:latin typeface="Arial" pitchFamily="34" charset="0"/>
                <a:cs typeface="Arial" pitchFamily="34" charset="0"/>
              </a:rPr>
              <a:t>10.4</a:t>
            </a:r>
            <a:r>
              <a:rPr lang="vi-VN" sz="3200" b="1" dirty="0" smtClean="0">
                <a:solidFill>
                  <a:srgbClr val="0000FF"/>
                </a:solidFill>
                <a:latin typeface="Arial" pitchFamily="34" charset="0"/>
                <a:cs typeface="Arial" pitchFamily="34" charset="0"/>
              </a:rPr>
              <a:t> </a:t>
            </a:r>
            <a:r>
              <a:rPr lang="en-US" sz="3200" b="1" dirty="0" err="1" smtClean="0">
                <a:solidFill>
                  <a:srgbClr val="0000FF"/>
                </a:solidFill>
                <a:latin typeface="Arial" pitchFamily="34" charset="0"/>
                <a:cs typeface="Arial" pitchFamily="34" charset="0"/>
              </a:rPr>
              <a:t>Phương</a:t>
            </a:r>
            <a:r>
              <a:rPr lang="en-US" sz="3200" b="1" dirty="0" smtClean="0">
                <a:solidFill>
                  <a:srgbClr val="0000FF"/>
                </a:solidFill>
                <a:latin typeface="Arial" pitchFamily="34" charset="0"/>
                <a:cs typeface="Arial" pitchFamily="34" charset="0"/>
              </a:rPr>
              <a:t> </a:t>
            </a:r>
            <a:r>
              <a:rPr lang="en-US" sz="3200" b="1" dirty="0" err="1" smtClean="0">
                <a:solidFill>
                  <a:srgbClr val="0000FF"/>
                </a:solidFill>
                <a:latin typeface="Arial" pitchFamily="34" charset="0"/>
                <a:cs typeface="Arial" pitchFamily="34" charset="0"/>
              </a:rPr>
              <a:t>trình</a:t>
            </a:r>
            <a:r>
              <a:rPr lang="en-US" sz="3200" b="1" dirty="0" smtClean="0">
                <a:solidFill>
                  <a:srgbClr val="0000FF"/>
                </a:solidFill>
                <a:latin typeface="Arial" pitchFamily="34" charset="0"/>
                <a:cs typeface="Arial" pitchFamily="34" charset="0"/>
              </a:rPr>
              <a:t> </a:t>
            </a:r>
            <a:r>
              <a:rPr lang="en-US" sz="3200" b="1" dirty="0" err="1" smtClean="0">
                <a:solidFill>
                  <a:srgbClr val="0000FF"/>
                </a:solidFill>
                <a:latin typeface="Arial" pitchFamily="34" charset="0"/>
                <a:cs typeface="Arial" pitchFamily="34" charset="0"/>
              </a:rPr>
              <a:t>lọc</a:t>
            </a:r>
            <a:endParaRPr lang="en-US" sz="2000" b="1" dirty="0" smtClean="0">
              <a:solidFill>
                <a:srgbClr val="0000FF"/>
              </a:solidFill>
              <a:latin typeface="Arial" pitchFamily="34" charset="0"/>
              <a:cs typeface="Arial" pitchFamily="34" charset="0"/>
            </a:endParaRPr>
          </a:p>
        </p:txBody>
      </p:sp>
      <p:sp>
        <p:nvSpPr>
          <p:cNvPr id="3" name="Rectangle 2"/>
          <p:cNvSpPr/>
          <p:nvPr/>
        </p:nvSpPr>
        <p:spPr>
          <a:xfrm>
            <a:off x="0" y="533400"/>
            <a:ext cx="9144000" cy="5632311"/>
          </a:xfrm>
          <a:prstGeom prst="rect">
            <a:avLst/>
          </a:prstGeom>
        </p:spPr>
        <p:txBody>
          <a:bodyPr wrap="square">
            <a:spAutoFit/>
          </a:bodyPr>
          <a:lstStyle/>
          <a:p>
            <a:pPr algn="just"/>
            <a:r>
              <a:rPr lang="en-US" sz="2400" b="1" dirty="0" err="1" smtClean="0">
                <a:solidFill>
                  <a:srgbClr val="FF6600"/>
                </a:solidFill>
                <a:latin typeface="Arial" pitchFamily="34" charset="0"/>
                <a:cs typeface="Arial" pitchFamily="34" charset="0"/>
                <a:sym typeface="Wingdings" pitchFamily="2" charset="2"/>
              </a:rPr>
              <a:t>Dạng</a:t>
            </a:r>
            <a:r>
              <a:rPr lang="en-US" sz="2400" b="1" dirty="0" smtClean="0">
                <a:solidFill>
                  <a:srgbClr val="FF6600"/>
                </a:solidFill>
                <a:latin typeface="Arial" pitchFamily="34" charset="0"/>
                <a:cs typeface="Arial" pitchFamily="34" charset="0"/>
                <a:sym typeface="Wingdings" pitchFamily="2" charset="2"/>
              </a:rPr>
              <a:t> </a:t>
            </a:r>
            <a:r>
              <a:rPr lang="en-US" sz="2400" b="1" dirty="0" err="1" smtClean="0">
                <a:solidFill>
                  <a:srgbClr val="FF6600"/>
                </a:solidFill>
                <a:latin typeface="Arial" pitchFamily="34" charset="0"/>
                <a:cs typeface="Arial" pitchFamily="34" charset="0"/>
                <a:sym typeface="Wingdings" pitchFamily="2" charset="2"/>
              </a:rPr>
              <a:t>tương</a:t>
            </a:r>
            <a:r>
              <a:rPr lang="en-US" sz="2400" b="1" dirty="0" smtClean="0">
                <a:solidFill>
                  <a:srgbClr val="FF6600"/>
                </a:solidFill>
                <a:latin typeface="Arial" pitchFamily="34" charset="0"/>
                <a:cs typeface="Arial" pitchFamily="34" charset="0"/>
                <a:sym typeface="Wingdings" pitchFamily="2" charset="2"/>
              </a:rPr>
              <a:t> </a:t>
            </a:r>
            <a:r>
              <a:rPr lang="en-US" sz="2400" b="1" dirty="0" err="1" smtClean="0">
                <a:solidFill>
                  <a:srgbClr val="FF6600"/>
                </a:solidFill>
                <a:latin typeface="Arial" pitchFamily="34" charset="0"/>
                <a:cs typeface="Arial" pitchFamily="34" charset="0"/>
                <a:sym typeface="Wingdings" pitchFamily="2" charset="2"/>
              </a:rPr>
              <a:t>đương</a:t>
            </a:r>
            <a:r>
              <a:rPr lang="en-US" sz="2400" b="1" dirty="0" smtClean="0">
                <a:solidFill>
                  <a:srgbClr val="FF6600"/>
                </a:solidFill>
                <a:latin typeface="Arial" pitchFamily="34" charset="0"/>
                <a:cs typeface="Arial" pitchFamily="34" charset="0"/>
                <a:sym typeface="Wingdings" pitchFamily="2" charset="2"/>
              </a:rPr>
              <a:t> PT </a:t>
            </a:r>
            <a:r>
              <a:rPr lang="en-US" sz="2400" b="1" dirty="0" err="1" smtClean="0">
                <a:solidFill>
                  <a:srgbClr val="FF6600"/>
                </a:solidFill>
                <a:latin typeface="Arial" pitchFamily="34" charset="0"/>
                <a:cs typeface="Arial" pitchFamily="34" charset="0"/>
                <a:sym typeface="Wingdings" pitchFamily="2" charset="2"/>
              </a:rPr>
              <a:t>lọc</a:t>
            </a:r>
            <a:r>
              <a:rPr lang="en-US" sz="2400" b="1" dirty="0" smtClean="0">
                <a:solidFill>
                  <a:srgbClr val="FF6600"/>
                </a:solidFill>
                <a:latin typeface="Arial" pitchFamily="34" charset="0"/>
                <a:cs typeface="Arial" pitchFamily="34" charset="0"/>
                <a:sym typeface="Wingdings" pitchFamily="2" charset="2"/>
              </a:rPr>
              <a:t> </a:t>
            </a:r>
            <a:r>
              <a:rPr lang="en-US" sz="2400" dirty="0" smtClean="0">
                <a:latin typeface="Arial" pitchFamily="34" charset="0"/>
                <a:cs typeface="Arial" pitchFamily="34" charset="0"/>
                <a:sym typeface="Wingdings" pitchFamily="2" charset="2"/>
              </a:rPr>
              <a:t>(</a:t>
            </a:r>
            <a:r>
              <a:rPr lang="en-US" sz="2400" dirty="0" smtClean="0">
                <a:latin typeface="Times New Roman" pitchFamily="18" charset="0"/>
                <a:cs typeface="Times New Roman" pitchFamily="18" charset="0"/>
                <a:sym typeface="Symbol"/>
              </a:rPr>
              <a:t>p</a:t>
            </a:r>
            <a:r>
              <a:rPr lang="en-US" sz="2400" dirty="0" smtClean="0">
                <a:latin typeface="Arial" pitchFamily="34" charset="0"/>
                <a:cs typeface="Arial" pitchFamily="34" charset="0"/>
                <a:sym typeface="Symbol"/>
              </a:rPr>
              <a:t> = </a:t>
            </a:r>
            <a:r>
              <a:rPr lang="en-US" sz="2400" dirty="0" err="1" smtClean="0">
                <a:latin typeface="Arial" pitchFamily="34" charset="0"/>
                <a:cs typeface="Arial" pitchFamily="34" charset="0"/>
                <a:sym typeface="Symbol"/>
              </a:rPr>
              <a:t>const</a:t>
            </a:r>
            <a:r>
              <a:rPr lang="en-US" sz="2400" dirty="0" smtClean="0">
                <a:latin typeface="Arial" pitchFamily="34" charset="0"/>
                <a:cs typeface="Arial" pitchFamily="34" charset="0"/>
                <a:sym typeface="Symbol"/>
              </a:rPr>
              <a:t>):</a:t>
            </a:r>
          </a:p>
          <a:p>
            <a:pPr algn="just"/>
            <a:endParaRPr lang="en-US" sz="2400" dirty="0" smtClean="0">
              <a:latin typeface="Arial" pitchFamily="34" charset="0"/>
              <a:cs typeface="Arial" pitchFamily="34" charset="0"/>
              <a:sym typeface="Symbol"/>
            </a:endParaRPr>
          </a:p>
          <a:p>
            <a:pPr algn="just"/>
            <a:endParaRPr lang="en-US" sz="2400" dirty="0">
              <a:latin typeface="Arial" pitchFamily="34" charset="0"/>
              <a:cs typeface="Arial" pitchFamily="34" charset="0"/>
              <a:sym typeface="Symbol"/>
            </a:endParaRPr>
          </a:p>
          <a:p>
            <a:pPr algn="just"/>
            <a:r>
              <a:rPr lang="en-US" sz="2400" dirty="0" err="1" smtClean="0">
                <a:latin typeface="Times New Roman" pitchFamily="18" charset="0"/>
                <a:cs typeface="Times New Roman" pitchFamily="18" charset="0"/>
                <a:sym typeface="Symbol"/>
              </a:rPr>
              <a:t>q</a:t>
            </a:r>
            <a:r>
              <a:rPr lang="en-US" sz="2400" baseline="-25000" dirty="0" err="1" smtClean="0">
                <a:latin typeface="Times New Roman" pitchFamily="18" charset="0"/>
                <a:cs typeface="Times New Roman" pitchFamily="18" charset="0"/>
                <a:sym typeface="Symbol"/>
              </a:rPr>
              <a:t>e</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lượng</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nước</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lọc</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riêng</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và</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thời</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gian</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lọc</a:t>
            </a:r>
            <a:r>
              <a:rPr lang="en-US" sz="2400" dirty="0" smtClean="0">
                <a:latin typeface="Arial" pitchFamily="34" charset="0"/>
                <a:cs typeface="Arial" pitchFamily="34" charset="0"/>
                <a:sym typeface="Symbol"/>
              </a:rPr>
              <a:t> </a:t>
            </a:r>
            <a:r>
              <a:rPr lang="en-US" sz="2400" dirty="0" err="1" smtClean="0">
                <a:latin typeface="Times New Roman" pitchFamily="18" charset="0"/>
                <a:cs typeface="Times New Roman" pitchFamily="18" charset="0"/>
                <a:sym typeface="Symbol"/>
              </a:rPr>
              <a:t>t</a:t>
            </a:r>
            <a:r>
              <a:rPr lang="en-US" sz="2400" baseline="-25000" dirty="0" err="1" smtClean="0">
                <a:latin typeface="Times New Roman" pitchFamily="18" charset="0"/>
                <a:cs typeface="Times New Roman" pitchFamily="18" charset="0"/>
                <a:sym typeface="Symbol"/>
              </a:rPr>
              <a:t>e</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tương</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đương</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ứng</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với</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khi</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nhận</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được</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lớp</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bã</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có</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chiều</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dày</a:t>
            </a:r>
            <a:r>
              <a:rPr lang="en-US" sz="2400" dirty="0" smtClean="0">
                <a:latin typeface="Arial" pitchFamily="34" charset="0"/>
                <a:cs typeface="Arial" pitchFamily="34" charset="0"/>
                <a:sym typeface="Symbol"/>
              </a:rPr>
              <a:t> </a:t>
            </a:r>
            <a:r>
              <a:rPr lang="en-US" sz="2400" dirty="0" smtClean="0">
                <a:latin typeface="Times New Roman" pitchFamily="18" charset="0"/>
                <a:cs typeface="Times New Roman" pitchFamily="18" charset="0"/>
                <a:sym typeface="Symbol"/>
              </a:rPr>
              <a:t>h</a:t>
            </a:r>
            <a:r>
              <a:rPr lang="en-US" sz="2400" baseline="-25000" dirty="0" smtClean="0">
                <a:latin typeface="Times New Roman" pitchFamily="18" charset="0"/>
                <a:cs typeface="Times New Roman" pitchFamily="18" charset="0"/>
                <a:sym typeface="Symbol"/>
              </a:rPr>
              <a:t>e</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khi</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đó</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trở</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lực</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của</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vách</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ngăn</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lọc</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bằng</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trở</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lực</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lớp</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bã</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Thường</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trở</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lực</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của</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vách</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ngăn</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lọc</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nhỏ</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hơn</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trở</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lực</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lớp</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bã</a:t>
            </a:r>
            <a:r>
              <a:rPr lang="en-US" sz="2400" dirty="0" smtClean="0">
                <a:latin typeface="Arial" pitchFamily="34" charset="0"/>
                <a:cs typeface="Arial" pitchFamily="34" charset="0"/>
                <a:sym typeface="Symbol"/>
              </a:rPr>
              <a:t>.</a:t>
            </a:r>
          </a:p>
          <a:p>
            <a:pPr algn="just"/>
            <a:endParaRPr lang="en-US" sz="2400" dirty="0">
              <a:latin typeface="Arial" pitchFamily="34" charset="0"/>
              <a:cs typeface="Arial" pitchFamily="34" charset="0"/>
              <a:sym typeface="Symbol"/>
            </a:endParaRPr>
          </a:p>
          <a:p>
            <a:pPr algn="just"/>
            <a:endParaRPr lang="en-US" sz="2400" dirty="0" smtClean="0">
              <a:latin typeface="Arial" pitchFamily="34" charset="0"/>
              <a:cs typeface="Arial" pitchFamily="34" charset="0"/>
              <a:sym typeface="Symbol"/>
            </a:endParaRPr>
          </a:p>
          <a:p>
            <a:pPr algn="just"/>
            <a:endParaRPr lang="en-US" sz="2400" dirty="0">
              <a:latin typeface="Arial" pitchFamily="34" charset="0"/>
              <a:cs typeface="Arial" pitchFamily="34" charset="0"/>
              <a:sym typeface="Symbol"/>
            </a:endParaRPr>
          </a:p>
          <a:p>
            <a:pPr algn="just"/>
            <a:r>
              <a:rPr lang="en-US" sz="2400" b="1" dirty="0" err="1" smtClean="0">
                <a:solidFill>
                  <a:srgbClr val="009900"/>
                </a:solidFill>
                <a:latin typeface="Arial" pitchFamily="34" charset="0"/>
                <a:cs typeface="Arial" pitchFamily="34" charset="0"/>
                <a:sym typeface="Symbol"/>
              </a:rPr>
              <a:t>Sự</a:t>
            </a:r>
            <a:r>
              <a:rPr lang="en-US" sz="2400" b="1" dirty="0" smtClean="0">
                <a:solidFill>
                  <a:srgbClr val="009900"/>
                </a:solidFill>
                <a:latin typeface="Arial" pitchFamily="34" charset="0"/>
                <a:cs typeface="Arial" pitchFamily="34" charset="0"/>
                <a:sym typeface="Symbol"/>
              </a:rPr>
              <a:t> </a:t>
            </a:r>
            <a:r>
              <a:rPr lang="en-US" sz="2400" b="1" dirty="0" err="1" smtClean="0">
                <a:solidFill>
                  <a:srgbClr val="009900"/>
                </a:solidFill>
                <a:latin typeface="Arial" pitchFamily="34" charset="0"/>
                <a:cs typeface="Arial" pitchFamily="34" charset="0"/>
                <a:sym typeface="Symbol"/>
              </a:rPr>
              <a:t>phân</a:t>
            </a:r>
            <a:r>
              <a:rPr lang="en-US" sz="2400" b="1" dirty="0" smtClean="0">
                <a:solidFill>
                  <a:srgbClr val="009900"/>
                </a:solidFill>
                <a:latin typeface="Arial" pitchFamily="34" charset="0"/>
                <a:cs typeface="Arial" pitchFamily="34" charset="0"/>
                <a:sym typeface="Symbol"/>
              </a:rPr>
              <a:t> </a:t>
            </a:r>
            <a:r>
              <a:rPr lang="en-US" sz="2400" b="1" dirty="0" err="1" smtClean="0">
                <a:solidFill>
                  <a:srgbClr val="009900"/>
                </a:solidFill>
                <a:latin typeface="Arial" pitchFamily="34" charset="0"/>
                <a:cs typeface="Arial" pitchFamily="34" charset="0"/>
                <a:sym typeface="Symbol"/>
              </a:rPr>
              <a:t>bố</a:t>
            </a:r>
            <a:r>
              <a:rPr lang="en-US" sz="2400" b="1" dirty="0" smtClean="0">
                <a:solidFill>
                  <a:srgbClr val="009900"/>
                </a:solidFill>
                <a:latin typeface="Arial" pitchFamily="34" charset="0"/>
                <a:cs typeface="Arial" pitchFamily="34" charset="0"/>
                <a:sym typeface="Symbol"/>
              </a:rPr>
              <a:t> </a:t>
            </a:r>
            <a:r>
              <a:rPr lang="en-US" sz="2400" b="1" dirty="0" err="1" smtClean="0">
                <a:solidFill>
                  <a:srgbClr val="009900"/>
                </a:solidFill>
                <a:latin typeface="Arial" pitchFamily="34" charset="0"/>
                <a:cs typeface="Arial" pitchFamily="34" charset="0"/>
                <a:sym typeface="Symbol"/>
              </a:rPr>
              <a:t>áp</a:t>
            </a:r>
            <a:r>
              <a:rPr lang="en-US" sz="2400" b="1" dirty="0" smtClean="0">
                <a:solidFill>
                  <a:srgbClr val="009900"/>
                </a:solidFill>
                <a:latin typeface="Arial" pitchFamily="34" charset="0"/>
                <a:cs typeface="Arial" pitchFamily="34" charset="0"/>
                <a:sym typeface="Symbol"/>
              </a:rPr>
              <a:t> </a:t>
            </a:r>
            <a:r>
              <a:rPr lang="en-US" sz="2400" b="1" dirty="0" err="1" smtClean="0">
                <a:solidFill>
                  <a:srgbClr val="009900"/>
                </a:solidFill>
                <a:latin typeface="Arial" pitchFamily="34" charset="0"/>
                <a:cs typeface="Arial" pitchFamily="34" charset="0"/>
                <a:sym typeface="Symbol"/>
              </a:rPr>
              <a:t>suất</a:t>
            </a:r>
            <a:r>
              <a:rPr lang="en-US" sz="2400" b="1" dirty="0" smtClean="0">
                <a:solidFill>
                  <a:srgbClr val="009900"/>
                </a:solidFill>
                <a:latin typeface="Arial" pitchFamily="34" charset="0"/>
                <a:cs typeface="Arial" pitchFamily="34" charset="0"/>
                <a:sym typeface="Symbol"/>
              </a:rPr>
              <a:t> </a:t>
            </a:r>
            <a:r>
              <a:rPr lang="en-US" sz="2400" b="1" dirty="0" err="1" smtClean="0">
                <a:solidFill>
                  <a:srgbClr val="009900"/>
                </a:solidFill>
                <a:latin typeface="Arial" pitchFamily="34" charset="0"/>
                <a:cs typeface="Arial" pitchFamily="34" charset="0"/>
                <a:sym typeface="Symbol"/>
              </a:rPr>
              <a:t>lọc</a:t>
            </a:r>
            <a:r>
              <a:rPr lang="en-US" sz="2400" b="1" dirty="0" smtClean="0">
                <a:solidFill>
                  <a:srgbClr val="009900"/>
                </a:solidFill>
                <a:latin typeface="Arial" pitchFamily="34" charset="0"/>
                <a:cs typeface="Arial" pitchFamily="34" charset="0"/>
                <a:sym typeface="Symbol"/>
              </a:rPr>
              <a:t>:</a:t>
            </a:r>
          </a:p>
          <a:p>
            <a:pPr algn="just"/>
            <a:r>
              <a:rPr lang="en-US" sz="2400" dirty="0" err="1" smtClean="0">
                <a:latin typeface="Arial" pitchFamily="34" charset="0"/>
                <a:cs typeface="Arial" pitchFamily="34" charset="0"/>
                <a:sym typeface="Symbol"/>
              </a:rPr>
              <a:t>Tổng</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áp</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suất</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xuyên</a:t>
            </a:r>
            <a:r>
              <a:rPr lang="en-US" sz="2400" dirty="0" smtClean="0">
                <a:latin typeface="Arial" pitchFamily="34" charset="0"/>
                <a:cs typeface="Arial" pitchFamily="34" charset="0"/>
                <a:sym typeface="Symbol"/>
              </a:rPr>
              <a:t> qua </a:t>
            </a:r>
            <a:r>
              <a:rPr lang="en-US" sz="2400" dirty="0" err="1" smtClean="0">
                <a:latin typeface="Arial" pitchFamily="34" charset="0"/>
                <a:cs typeface="Arial" pitchFamily="34" charset="0"/>
                <a:sym typeface="Symbol"/>
              </a:rPr>
              <a:t>lớp</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bã</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và</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vách</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ngăn</a:t>
            </a:r>
            <a:r>
              <a:rPr lang="en-US" sz="2400" dirty="0" smtClean="0">
                <a:latin typeface="Arial" pitchFamily="34" charset="0"/>
                <a:cs typeface="Arial" pitchFamily="34" charset="0"/>
                <a:sym typeface="Symbol"/>
              </a:rPr>
              <a:t>: </a:t>
            </a:r>
            <a:r>
              <a:rPr lang="en-US" sz="2400" dirty="0" smtClean="0">
                <a:latin typeface="Times New Roman" pitchFamily="18" charset="0"/>
                <a:cs typeface="Times New Roman" pitchFamily="18" charset="0"/>
                <a:sym typeface="Symbol"/>
              </a:rPr>
              <a:t>p = </a:t>
            </a:r>
            <a:r>
              <a:rPr lang="en-US" sz="2400" dirty="0">
                <a:latin typeface="Times New Roman" pitchFamily="18" charset="0"/>
                <a:cs typeface="Times New Roman" pitchFamily="18" charset="0"/>
                <a:sym typeface="Symbol"/>
              </a:rPr>
              <a:t></a:t>
            </a:r>
            <a:r>
              <a:rPr lang="en-US" sz="2400" dirty="0" err="1" smtClean="0">
                <a:latin typeface="Times New Roman" pitchFamily="18" charset="0"/>
                <a:cs typeface="Times New Roman" pitchFamily="18" charset="0"/>
                <a:sym typeface="Symbol"/>
              </a:rPr>
              <a:t>p</a:t>
            </a:r>
            <a:r>
              <a:rPr lang="en-US" sz="2400" baseline="-25000" dirty="0" err="1" smtClean="0">
                <a:latin typeface="Times New Roman" pitchFamily="18" charset="0"/>
                <a:cs typeface="Times New Roman" pitchFamily="18" charset="0"/>
                <a:sym typeface="Symbol"/>
              </a:rPr>
              <a:t>R</a:t>
            </a:r>
            <a:r>
              <a:rPr lang="en-US" sz="2400" dirty="0" smtClean="0">
                <a:latin typeface="Times New Roman" pitchFamily="18" charset="0"/>
                <a:cs typeface="Times New Roman" pitchFamily="18" charset="0"/>
                <a:sym typeface="Symbol"/>
              </a:rPr>
              <a:t> +</a:t>
            </a:r>
            <a:r>
              <a:rPr lang="en-US" sz="2400" dirty="0">
                <a:latin typeface="Times New Roman" pitchFamily="18" charset="0"/>
                <a:cs typeface="Times New Roman" pitchFamily="18" charset="0"/>
                <a:sym typeface="Symbol"/>
              </a:rPr>
              <a:t> </a:t>
            </a:r>
            <a:r>
              <a:rPr lang="en-US" sz="2400" dirty="0" err="1" smtClean="0">
                <a:latin typeface="Times New Roman" pitchFamily="18" charset="0"/>
                <a:cs typeface="Times New Roman" pitchFamily="18" charset="0"/>
                <a:sym typeface="Symbol"/>
              </a:rPr>
              <a:t>p</a:t>
            </a:r>
            <a:r>
              <a:rPr lang="en-US" sz="2400" baseline="-25000" dirty="0" err="1" smtClean="0">
                <a:latin typeface="Times New Roman" pitchFamily="18" charset="0"/>
                <a:cs typeface="Times New Roman" pitchFamily="18" charset="0"/>
                <a:sym typeface="Symbol"/>
              </a:rPr>
              <a:t>M</a:t>
            </a:r>
            <a:endParaRPr lang="en-US" sz="2400" baseline="-25000" dirty="0" smtClean="0">
              <a:latin typeface="Times New Roman" pitchFamily="18" charset="0"/>
              <a:cs typeface="Times New Roman" pitchFamily="18" charset="0"/>
              <a:sym typeface="Symbol"/>
            </a:endParaRPr>
          </a:p>
          <a:p>
            <a:pPr marL="342900" indent="-342900" algn="just">
              <a:buFont typeface="Wingdings" pitchFamily="2" charset="2"/>
              <a:buChar char="§"/>
            </a:pPr>
            <a:r>
              <a:rPr lang="en-US" sz="2400" dirty="0" smtClean="0">
                <a:latin typeface="Times New Roman" pitchFamily="18" charset="0"/>
                <a:cs typeface="Times New Roman" pitchFamily="18" charset="0"/>
                <a:sym typeface="Symbol"/>
              </a:rPr>
              <a:t>t</a:t>
            </a:r>
            <a:r>
              <a:rPr lang="en-US" sz="2400" dirty="0" smtClean="0">
                <a:latin typeface="Arial" pitchFamily="34" charset="0"/>
                <a:cs typeface="Arial" pitchFamily="34" charset="0"/>
                <a:sym typeface="Symbol"/>
              </a:rPr>
              <a:t> = 0 </a:t>
            </a:r>
            <a:r>
              <a:rPr lang="en-US" sz="2400" dirty="0" smtClean="0">
                <a:latin typeface="Arial" pitchFamily="34" charset="0"/>
                <a:cs typeface="Arial" pitchFamily="34" charset="0"/>
                <a:sym typeface="Wingdings" pitchFamily="2" charset="2"/>
              </a:rPr>
              <a:t> </a:t>
            </a:r>
            <a:r>
              <a:rPr lang="en-US" sz="2400" dirty="0">
                <a:latin typeface="Times New Roman" pitchFamily="18" charset="0"/>
                <a:cs typeface="Times New Roman" pitchFamily="18" charset="0"/>
                <a:sym typeface="Symbol"/>
              </a:rPr>
              <a:t></a:t>
            </a:r>
            <a:r>
              <a:rPr lang="en-US" sz="2400" dirty="0" err="1">
                <a:latin typeface="Times New Roman" pitchFamily="18" charset="0"/>
                <a:cs typeface="Times New Roman" pitchFamily="18" charset="0"/>
                <a:sym typeface="Symbol"/>
              </a:rPr>
              <a:t>p</a:t>
            </a:r>
            <a:r>
              <a:rPr lang="en-US" sz="2400" baseline="-25000" dirty="0" err="1">
                <a:latin typeface="Times New Roman" pitchFamily="18" charset="0"/>
                <a:cs typeface="Times New Roman" pitchFamily="18" charset="0"/>
                <a:sym typeface="Symbol"/>
              </a:rPr>
              <a:t>R</a:t>
            </a:r>
            <a:r>
              <a:rPr lang="en-US" sz="2400" dirty="0">
                <a:latin typeface="Times New Roman" pitchFamily="18" charset="0"/>
                <a:cs typeface="Times New Roman" pitchFamily="18" charset="0"/>
                <a:sym typeface="Symbol"/>
              </a:rPr>
              <a:t> </a:t>
            </a:r>
            <a:r>
              <a:rPr lang="en-US" sz="2400" dirty="0" smtClean="0">
                <a:latin typeface="Times New Roman" pitchFamily="18" charset="0"/>
                <a:cs typeface="Times New Roman" pitchFamily="18" charset="0"/>
                <a:sym typeface="Symbol"/>
              </a:rPr>
              <a:t>= 0 </a:t>
            </a:r>
            <a:r>
              <a:rPr lang="en-US" sz="2400" dirty="0" smtClean="0">
                <a:latin typeface="Times New Roman" pitchFamily="18" charset="0"/>
                <a:cs typeface="Times New Roman" pitchFamily="18" charset="0"/>
                <a:sym typeface="Wingdings" pitchFamily="2" charset="2"/>
              </a:rPr>
              <a:t> </a:t>
            </a:r>
            <a:r>
              <a:rPr lang="en-US" sz="2400" dirty="0">
                <a:latin typeface="Times New Roman" pitchFamily="18" charset="0"/>
                <a:cs typeface="Times New Roman" pitchFamily="18" charset="0"/>
                <a:sym typeface="Symbol"/>
              </a:rPr>
              <a:t>p = </a:t>
            </a:r>
            <a:r>
              <a:rPr lang="en-US" sz="2400" dirty="0" smtClean="0">
                <a:latin typeface="Times New Roman" pitchFamily="18" charset="0"/>
                <a:cs typeface="Times New Roman" pitchFamily="18" charset="0"/>
                <a:sym typeface="Symbol"/>
              </a:rPr>
              <a:t></a:t>
            </a:r>
            <a:r>
              <a:rPr lang="en-US" sz="2400" dirty="0" err="1" smtClean="0">
                <a:latin typeface="Times New Roman" pitchFamily="18" charset="0"/>
                <a:cs typeface="Times New Roman" pitchFamily="18" charset="0"/>
                <a:sym typeface="Symbol"/>
              </a:rPr>
              <a:t>p</a:t>
            </a:r>
            <a:r>
              <a:rPr lang="en-US" sz="2400" baseline="-25000" dirty="0" err="1" smtClean="0">
                <a:latin typeface="Times New Roman" pitchFamily="18" charset="0"/>
                <a:cs typeface="Times New Roman" pitchFamily="18" charset="0"/>
                <a:sym typeface="Symbol"/>
              </a:rPr>
              <a:t>M</a:t>
            </a:r>
            <a:r>
              <a:rPr lang="en-US" sz="2400" dirty="0">
                <a:latin typeface="Times New Roman" pitchFamily="18" charset="0"/>
                <a:cs typeface="Times New Roman" pitchFamily="18" charset="0"/>
                <a:sym typeface="Symbol"/>
              </a:rPr>
              <a:t> </a:t>
            </a:r>
            <a:endParaRPr lang="en-US" sz="2400" dirty="0" smtClean="0">
              <a:latin typeface="Times New Roman" pitchFamily="18" charset="0"/>
              <a:cs typeface="Times New Roman" pitchFamily="18" charset="0"/>
              <a:sym typeface="Symbol"/>
            </a:endParaRPr>
          </a:p>
          <a:p>
            <a:pPr marL="342900" indent="-342900" algn="just">
              <a:buFont typeface="Wingdings" pitchFamily="2" charset="2"/>
              <a:buChar char="§"/>
            </a:pPr>
            <a:r>
              <a:rPr lang="en-US" sz="2400" dirty="0" smtClean="0">
                <a:latin typeface="Times New Roman" pitchFamily="18" charset="0"/>
                <a:cs typeface="Times New Roman" pitchFamily="18" charset="0"/>
                <a:sym typeface="Symbol"/>
              </a:rPr>
              <a:t>t </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cuối</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quá</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trình</a:t>
            </a:r>
            <a:r>
              <a:rPr lang="en-US" sz="2400" dirty="0" smtClean="0">
                <a:latin typeface="Arial" pitchFamily="34" charset="0"/>
                <a:cs typeface="Arial" pitchFamily="34" charset="0"/>
                <a:sym typeface="Symbol"/>
              </a:rPr>
              <a:t>: </a:t>
            </a:r>
            <a:r>
              <a:rPr lang="en-US" sz="2400" dirty="0">
                <a:latin typeface="Times New Roman" pitchFamily="18" charset="0"/>
                <a:cs typeface="Times New Roman" pitchFamily="18" charset="0"/>
                <a:sym typeface="Symbol"/>
              </a:rPr>
              <a:t></a:t>
            </a:r>
            <a:r>
              <a:rPr lang="en-US" sz="2400" dirty="0" err="1" smtClean="0">
                <a:latin typeface="Times New Roman" pitchFamily="18" charset="0"/>
                <a:cs typeface="Times New Roman" pitchFamily="18" charset="0"/>
                <a:sym typeface="Symbol"/>
              </a:rPr>
              <a:t>p</a:t>
            </a:r>
            <a:r>
              <a:rPr lang="en-US" sz="2400" baseline="-25000" dirty="0" err="1" smtClean="0">
                <a:latin typeface="Times New Roman" pitchFamily="18" charset="0"/>
                <a:cs typeface="Times New Roman" pitchFamily="18" charset="0"/>
                <a:sym typeface="Symbol"/>
              </a:rPr>
              <a:t>R</a:t>
            </a:r>
            <a:r>
              <a:rPr lang="en-US" sz="2400" baseline="-25000" dirty="0" smtClean="0">
                <a:latin typeface="Times New Roman" pitchFamily="18" charset="0"/>
                <a:cs typeface="Times New Roman" pitchFamily="18" charset="0"/>
                <a:sym typeface="Symbol"/>
              </a:rPr>
              <a:t> </a:t>
            </a:r>
            <a:r>
              <a:rPr lang="en-US" sz="2400" dirty="0" smtClean="0">
                <a:latin typeface="Times New Roman" pitchFamily="18" charset="0"/>
                <a:cs typeface="Times New Roman" pitchFamily="18" charset="0"/>
                <a:sym typeface="Wingdings" pitchFamily="2" charset="2"/>
              </a:rPr>
              <a:t> max </a:t>
            </a:r>
            <a:r>
              <a:rPr lang="en-US" sz="2400" dirty="0" smtClean="0">
                <a:latin typeface="Arial" pitchFamily="34" charset="0"/>
                <a:cs typeface="Arial" pitchFamily="34" charset="0"/>
                <a:sym typeface="Symbol"/>
              </a:rPr>
              <a:t>    </a:t>
            </a:r>
            <a:endParaRPr lang="en-US" sz="2400" baseline="-25000" dirty="0">
              <a:latin typeface="Arial" pitchFamily="34" charset="0"/>
              <a:cs typeface="Arial" pitchFamily="34" charset="0"/>
              <a:sym typeface="Symbol"/>
            </a:endParaRPr>
          </a:p>
          <a:p>
            <a:pPr algn="just"/>
            <a:endParaRPr lang="en-US" sz="2400" dirty="0">
              <a:latin typeface="Arial" pitchFamily="34" charset="0"/>
              <a:cs typeface="Arial" pitchFamily="34" charset="0"/>
              <a:sym typeface="Symbol"/>
            </a:endParaRPr>
          </a:p>
        </p:txBody>
      </p:sp>
      <p:graphicFrame>
        <p:nvGraphicFramePr>
          <p:cNvPr id="4" name="Object 3"/>
          <p:cNvGraphicFramePr>
            <a:graphicFrameLocks noChangeAspect="1"/>
          </p:cNvGraphicFramePr>
          <p:nvPr>
            <p:extLst>
              <p:ext uri="{D42A27DB-BD31-4B8C-83A1-F6EECF244321}">
                <p14:modId xmlns:p14="http://schemas.microsoft.com/office/powerpoint/2010/main" val="13636958"/>
              </p:ext>
            </p:extLst>
          </p:nvPr>
        </p:nvGraphicFramePr>
        <p:xfrm>
          <a:off x="2471738" y="990600"/>
          <a:ext cx="3408362" cy="649288"/>
        </p:xfrm>
        <a:graphic>
          <a:graphicData uri="http://schemas.openxmlformats.org/presentationml/2006/ole">
            <mc:AlternateContent xmlns:mc="http://schemas.openxmlformats.org/markup-compatibility/2006">
              <mc:Choice xmlns:v="urn:schemas-microsoft-com:vml" Requires="v">
                <p:oleObj spid="_x0000_s15758" name="Equation" r:id="rId3" imgW="1333440" imgH="253800" progId="Equation.3">
                  <p:embed/>
                </p:oleObj>
              </mc:Choice>
              <mc:Fallback>
                <p:oleObj name="Equation" r:id="rId3" imgW="1333440" imgH="253800" progId="Equation.3">
                  <p:embed/>
                  <p:pic>
                    <p:nvPicPr>
                      <p:cNvPr id="0" name="Picture 38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71738" y="990600"/>
                        <a:ext cx="3408362" cy="6492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916748734"/>
              </p:ext>
            </p:extLst>
          </p:nvPr>
        </p:nvGraphicFramePr>
        <p:xfrm>
          <a:off x="2992437" y="3048000"/>
          <a:ext cx="2362200" cy="466725"/>
        </p:xfrm>
        <a:graphic>
          <a:graphicData uri="http://schemas.openxmlformats.org/presentationml/2006/ole">
            <mc:AlternateContent xmlns:mc="http://schemas.openxmlformats.org/markup-compatibility/2006">
              <mc:Choice xmlns:v="urn:schemas-microsoft-com:vml" Requires="v">
                <p:oleObj spid="_x0000_s15759" name="Equation" r:id="rId5" imgW="1155600" imgH="228600" progId="Equation.3">
                  <p:embed/>
                </p:oleObj>
              </mc:Choice>
              <mc:Fallback>
                <p:oleObj name="Equation" r:id="rId5" imgW="1155600" imgH="228600" progId="Equation.3">
                  <p:embed/>
                  <p:pic>
                    <p:nvPicPr>
                      <p:cNvPr id="0" name="Picture 38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92437" y="3048000"/>
                        <a:ext cx="2362200" cy="4667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690568691"/>
              </p:ext>
            </p:extLst>
          </p:nvPr>
        </p:nvGraphicFramePr>
        <p:xfrm>
          <a:off x="2054225" y="3352800"/>
          <a:ext cx="4651375" cy="935038"/>
        </p:xfrm>
        <a:graphic>
          <a:graphicData uri="http://schemas.openxmlformats.org/presentationml/2006/ole">
            <mc:AlternateContent xmlns:mc="http://schemas.openxmlformats.org/markup-compatibility/2006">
              <mc:Choice xmlns:v="urn:schemas-microsoft-com:vml" Requires="v">
                <p:oleObj spid="_x0000_s15760" name="Equation" r:id="rId7" imgW="2273040" imgH="457200" progId="Equation.3">
                  <p:embed/>
                </p:oleObj>
              </mc:Choice>
              <mc:Fallback>
                <p:oleObj name="Equation" r:id="rId7" imgW="2273040" imgH="457200" progId="Equation.3">
                  <p:embed/>
                  <p:pic>
                    <p:nvPicPr>
                      <p:cNvPr id="0" name="Picture 38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054225" y="3352800"/>
                        <a:ext cx="4651375" cy="9350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Slide Number Placeholder 2"/>
          <p:cNvSpPr>
            <a:spLocks noGrp="1"/>
          </p:cNvSpPr>
          <p:nvPr>
            <p:ph type="sldNum" sz="quarter" idx="12"/>
          </p:nvPr>
        </p:nvSpPr>
        <p:spPr>
          <a:xfrm>
            <a:off x="6989620" y="6481373"/>
            <a:ext cx="2133600" cy="365125"/>
          </a:xfrm>
        </p:spPr>
        <p:txBody>
          <a:bodyPr/>
          <a:lstStyle/>
          <a:p>
            <a:fld id="{9C905762-C891-4585-A291-5CEA996061E6}" type="slidenum">
              <a:rPr lang="en-US" sz="1600" smtClean="0">
                <a:latin typeface="Arial" pitchFamily="34" charset="0"/>
                <a:cs typeface="Arial" pitchFamily="34" charset="0"/>
              </a:rPr>
              <a:pPr/>
              <a:t>20</a:t>
            </a:fld>
            <a:r>
              <a:rPr lang="en-US" sz="1600" dirty="0" smtClean="0">
                <a:latin typeface="Arial" pitchFamily="34" charset="0"/>
                <a:cs typeface="Arial" pitchFamily="34" charset="0"/>
              </a:rPr>
              <a:t>/53</a:t>
            </a:r>
            <a:endParaRPr lang="en-US" sz="1600" dirty="0">
              <a:latin typeface="Arial" pitchFamily="34" charset="0"/>
              <a:cs typeface="Arial" pitchFamily="34" charset="0"/>
            </a:endParaRPr>
          </a:p>
        </p:txBody>
      </p:sp>
    </p:spTree>
    <p:extLst>
      <p:ext uri="{BB962C8B-B14F-4D97-AF65-F5344CB8AC3E}">
        <p14:creationId xmlns:p14="http://schemas.microsoft.com/office/powerpoint/2010/main" val="230322613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b="1" dirty="0" smtClean="0">
                <a:solidFill>
                  <a:srgbClr val="0000FF"/>
                </a:solidFill>
                <a:latin typeface="Arial" pitchFamily="34" charset="0"/>
                <a:cs typeface="Arial" pitchFamily="34" charset="0"/>
              </a:rPr>
              <a:t>10.4</a:t>
            </a:r>
            <a:r>
              <a:rPr lang="vi-VN" sz="3200" b="1" dirty="0" smtClean="0">
                <a:solidFill>
                  <a:srgbClr val="0000FF"/>
                </a:solidFill>
                <a:latin typeface="Arial" pitchFamily="34" charset="0"/>
                <a:cs typeface="Arial" pitchFamily="34" charset="0"/>
              </a:rPr>
              <a:t> </a:t>
            </a:r>
            <a:r>
              <a:rPr lang="en-US" sz="3200" b="1" dirty="0" err="1" smtClean="0">
                <a:solidFill>
                  <a:srgbClr val="0000FF"/>
                </a:solidFill>
                <a:latin typeface="Arial" pitchFamily="34" charset="0"/>
                <a:cs typeface="Arial" pitchFamily="34" charset="0"/>
              </a:rPr>
              <a:t>Phương</a:t>
            </a:r>
            <a:r>
              <a:rPr lang="en-US" sz="3200" b="1" dirty="0" smtClean="0">
                <a:solidFill>
                  <a:srgbClr val="0000FF"/>
                </a:solidFill>
                <a:latin typeface="Arial" pitchFamily="34" charset="0"/>
                <a:cs typeface="Arial" pitchFamily="34" charset="0"/>
              </a:rPr>
              <a:t> </a:t>
            </a:r>
            <a:r>
              <a:rPr lang="en-US" sz="3200" b="1" dirty="0" err="1" smtClean="0">
                <a:solidFill>
                  <a:srgbClr val="0000FF"/>
                </a:solidFill>
                <a:latin typeface="Arial" pitchFamily="34" charset="0"/>
                <a:cs typeface="Arial" pitchFamily="34" charset="0"/>
              </a:rPr>
              <a:t>trình</a:t>
            </a:r>
            <a:r>
              <a:rPr lang="en-US" sz="3200" b="1" dirty="0" smtClean="0">
                <a:solidFill>
                  <a:srgbClr val="0000FF"/>
                </a:solidFill>
                <a:latin typeface="Arial" pitchFamily="34" charset="0"/>
                <a:cs typeface="Arial" pitchFamily="34" charset="0"/>
              </a:rPr>
              <a:t> </a:t>
            </a:r>
            <a:r>
              <a:rPr lang="en-US" sz="3200" b="1" dirty="0" err="1" smtClean="0">
                <a:solidFill>
                  <a:srgbClr val="0000FF"/>
                </a:solidFill>
                <a:latin typeface="Arial" pitchFamily="34" charset="0"/>
                <a:cs typeface="Arial" pitchFamily="34" charset="0"/>
              </a:rPr>
              <a:t>lọc</a:t>
            </a:r>
            <a:endParaRPr lang="en-US" sz="2000" b="1" dirty="0" smtClean="0">
              <a:solidFill>
                <a:srgbClr val="0000FF"/>
              </a:solidFill>
              <a:latin typeface="Arial" pitchFamily="34" charset="0"/>
              <a:cs typeface="Arial" pitchFamily="34" charset="0"/>
            </a:endParaRPr>
          </a:p>
        </p:txBody>
      </p:sp>
      <p:sp>
        <p:nvSpPr>
          <p:cNvPr id="3" name="Rectangle 2"/>
          <p:cNvSpPr/>
          <p:nvPr/>
        </p:nvSpPr>
        <p:spPr>
          <a:xfrm>
            <a:off x="0" y="533400"/>
            <a:ext cx="9144000" cy="5632311"/>
          </a:xfrm>
          <a:prstGeom prst="rect">
            <a:avLst/>
          </a:prstGeom>
        </p:spPr>
        <p:txBody>
          <a:bodyPr wrap="square">
            <a:spAutoFit/>
          </a:bodyPr>
          <a:lstStyle/>
          <a:p>
            <a:pPr algn="just"/>
            <a:r>
              <a:rPr lang="en-US" sz="2400" b="1" dirty="0" smtClean="0">
                <a:solidFill>
                  <a:srgbClr val="FF0066"/>
                </a:solidFill>
                <a:latin typeface="Arial" pitchFamily="34" charset="0"/>
                <a:cs typeface="Arial" pitchFamily="34" charset="0"/>
                <a:sym typeface="Wingdings" pitchFamily="2" charset="2"/>
              </a:rPr>
              <a:t>PT </a:t>
            </a:r>
            <a:r>
              <a:rPr lang="en-US" sz="2400" b="1" dirty="0" err="1" smtClean="0">
                <a:solidFill>
                  <a:srgbClr val="FF0066"/>
                </a:solidFill>
                <a:latin typeface="Arial" pitchFamily="34" charset="0"/>
                <a:cs typeface="Arial" pitchFamily="34" charset="0"/>
                <a:sym typeface="Wingdings" pitchFamily="2" charset="2"/>
              </a:rPr>
              <a:t>lọc</a:t>
            </a:r>
            <a:r>
              <a:rPr lang="en-US" sz="2400" b="1" dirty="0" smtClean="0">
                <a:solidFill>
                  <a:srgbClr val="FF0066"/>
                </a:solidFill>
                <a:latin typeface="Arial" pitchFamily="34" charset="0"/>
                <a:cs typeface="Arial" pitchFamily="34" charset="0"/>
                <a:sym typeface="Wingdings" pitchFamily="2" charset="2"/>
              </a:rPr>
              <a:t> </a:t>
            </a:r>
            <a:r>
              <a:rPr lang="en-US" sz="2400" b="1" dirty="0" err="1" smtClean="0">
                <a:solidFill>
                  <a:srgbClr val="FF0066"/>
                </a:solidFill>
                <a:latin typeface="Arial" pitchFamily="34" charset="0"/>
                <a:cs typeface="Arial" pitchFamily="34" charset="0"/>
                <a:sym typeface="Wingdings" pitchFamily="2" charset="2"/>
              </a:rPr>
              <a:t>với</a:t>
            </a:r>
            <a:r>
              <a:rPr lang="en-US" sz="2400" b="1" dirty="0" smtClean="0">
                <a:solidFill>
                  <a:srgbClr val="FF0066"/>
                </a:solidFill>
                <a:latin typeface="Arial" pitchFamily="34" charset="0"/>
                <a:cs typeface="Arial" pitchFamily="34" charset="0"/>
                <a:sym typeface="Wingdings" pitchFamily="2" charset="2"/>
              </a:rPr>
              <a:t> </a:t>
            </a:r>
            <a:r>
              <a:rPr lang="en-US" sz="2400" b="1" dirty="0" err="1" smtClean="0">
                <a:solidFill>
                  <a:srgbClr val="FF0066"/>
                </a:solidFill>
                <a:latin typeface="Arial" pitchFamily="34" charset="0"/>
                <a:cs typeface="Arial" pitchFamily="34" charset="0"/>
                <a:sym typeface="Wingdings" pitchFamily="2" charset="2"/>
              </a:rPr>
              <a:t>tốc</a:t>
            </a:r>
            <a:r>
              <a:rPr lang="en-US" sz="2400" b="1" dirty="0" smtClean="0">
                <a:solidFill>
                  <a:srgbClr val="FF0066"/>
                </a:solidFill>
                <a:latin typeface="Arial" pitchFamily="34" charset="0"/>
                <a:cs typeface="Arial" pitchFamily="34" charset="0"/>
                <a:sym typeface="Wingdings" pitchFamily="2" charset="2"/>
              </a:rPr>
              <a:t> </a:t>
            </a:r>
            <a:r>
              <a:rPr lang="en-US" sz="2400" b="1" dirty="0" err="1" smtClean="0">
                <a:solidFill>
                  <a:srgbClr val="FF0066"/>
                </a:solidFill>
                <a:latin typeface="Arial" pitchFamily="34" charset="0"/>
                <a:cs typeface="Arial" pitchFamily="34" charset="0"/>
                <a:sym typeface="Wingdings" pitchFamily="2" charset="2"/>
              </a:rPr>
              <a:t>độ</a:t>
            </a:r>
            <a:r>
              <a:rPr lang="en-US" sz="2400" b="1" dirty="0" smtClean="0">
                <a:solidFill>
                  <a:srgbClr val="FF0066"/>
                </a:solidFill>
                <a:latin typeface="Arial" pitchFamily="34" charset="0"/>
                <a:cs typeface="Arial" pitchFamily="34" charset="0"/>
                <a:sym typeface="Wingdings" pitchFamily="2" charset="2"/>
              </a:rPr>
              <a:t> </a:t>
            </a:r>
            <a:r>
              <a:rPr lang="en-US" sz="2400" b="1" dirty="0" err="1" smtClean="0">
                <a:solidFill>
                  <a:srgbClr val="FF0066"/>
                </a:solidFill>
                <a:latin typeface="Arial" pitchFamily="34" charset="0"/>
                <a:cs typeface="Arial" pitchFamily="34" charset="0"/>
                <a:sym typeface="Wingdings" pitchFamily="2" charset="2"/>
              </a:rPr>
              <a:t>lọc</a:t>
            </a:r>
            <a:r>
              <a:rPr lang="en-US" sz="2400" b="1" dirty="0" smtClean="0">
                <a:solidFill>
                  <a:srgbClr val="FF0066"/>
                </a:solidFill>
                <a:latin typeface="Arial" pitchFamily="34" charset="0"/>
                <a:cs typeface="Arial" pitchFamily="34" charset="0"/>
                <a:sym typeface="Wingdings" pitchFamily="2" charset="2"/>
              </a:rPr>
              <a:t> </a:t>
            </a:r>
            <a:r>
              <a:rPr lang="en-US" sz="2400" b="1" dirty="0" err="1" smtClean="0">
                <a:solidFill>
                  <a:srgbClr val="FF0066"/>
                </a:solidFill>
                <a:latin typeface="Arial" pitchFamily="34" charset="0"/>
                <a:cs typeface="Arial" pitchFamily="34" charset="0"/>
                <a:sym typeface="Wingdings" pitchFamily="2" charset="2"/>
              </a:rPr>
              <a:t>không</a:t>
            </a:r>
            <a:r>
              <a:rPr lang="en-US" sz="2400" b="1" dirty="0" smtClean="0">
                <a:solidFill>
                  <a:srgbClr val="FF0066"/>
                </a:solidFill>
                <a:latin typeface="Arial" pitchFamily="34" charset="0"/>
                <a:cs typeface="Arial" pitchFamily="34" charset="0"/>
                <a:sym typeface="Wingdings" pitchFamily="2" charset="2"/>
              </a:rPr>
              <a:t> </a:t>
            </a:r>
            <a:r>
              <a:rPr lang="en-US" sz="2400" b="1" dirty="0" err="1" smtClean="0">
                <a:solidFill>
                  <a:srgbClr val="FF0066"/>
                </a:solidFill>
                <a:latin typeface="Arial" pitchFamily="34" charset="0"/>
                <a:cs typeface="Arial" pitchFamily="34" charset="0"/>
                <a:sym typeface="Wingdings" pitchFamily="2" charset="2"/>
              </a:rPr>
              <a:t>đổi</a:t>
            </a:r>
            <a:r>
              <a:rPr lang="en-US" sz="2400" b="1" dirty="0" smtClean="0">
                <a:solidFill>
                  <a:srgbClr val="FF0066"/>
                </a:solidFill>
                <a:latin typeface="Arial" pitchFamily="34" charset="0"/>
                <a:cs typeface="Arial" pitchFamily="34" charset="0"/>
                <a:sym typeface="Wingdings" pitchFamily="2" charset="2"/>
              </a:rPr>
              <a:t> </a:t>
            </a:r>
            <a:r>
              <a:rPr lang="en-US" sz="2400" dirty="0" smtClean="0">
                <a:latin typeface="Arial" pitchFamily="34" charset="0"/>
                <a:cs typeface="Arial" pitchFamily="34" charset="0"/>
                <a:sym typeface="Wingdings" pitchFamily="2" charset="2"/>
              </a:rPr>
              <a:t>(</a:t>
            </a:r>
            <a:r>
              <a:rPr lang="en-US" sz="2400" dirty="0" smtClean="0">
                <a:latin typeface="Times New Roman" pitchFamily="18" charset="0"/>
                <a:cs typeface="Times New Roman" pitchFamily="18" charset="0"/>
                <a:sym typeface="Symbol"/>
              </a:rPr>
              <a:t>J </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const</a:t>
            </a:r>
            <a:r>
              <a:rPr lang="en-US" sz="2400" dirty="0" smtClean="0">
                <a:latin typeface="Arial" pitchFamily="34" charset="0"/>
                <a:cs typeface="Arial" pitchFamily="34" charset="0"/>
                <a:sym typeface="Symbol"/>
              </a:rPr>
              <a:t>):</a:t>
            </a:r>
          </a:p>
          <a:p>
            <a:pPr algn="just"/>
            <a:endParaRPr lang="en-US" sz="2400" dirty="0" smtClean="0">
              <a:latin typeface="Arial" pitchFamily="34" charset="0"/>
              <a:cs typeface="Arial" pitchFamily="34" charset="0"/>
              <a:sym typeface="Symbol"/>
            </a:endParaRPr>
          </a:p>
          <a:p>
            <a:pPr algn="just"/>
            <a:endParaRPr lang="en-US" sz="2400" dirty="0">
              <a:latin typeface="Arial" pitchFamily="34" charset="0"/>
              <a:cs typeface="Arial" pitchFamily="34" charset="0"/>
              <a:sym typeface="Symbol"/>
            </a:endParaRPr>
          </a:p>
          <a:p>
            <a:pPr algn="just"/>
            <a:r>
              <a:rPr lang="en-US" sz="2400" dirty="0" err="1" smtClean="0">
                <a:latin typeface="Arial" pitchFamily="34" charset="0"/>
                <a:cs typeface="Arial" pitchFamily="34" charset="0"/>
                <a:sym typeface="Symbol"/>
              </a:rPr>
              <a:t>Phương</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trình</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đặc</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tính</a:t>
            </a:r>
            <a:r>
              <a:rPr lang="en-US" sz="2400" dirty="0" smtClean="0">
                <a:latin typeface="Arial" pitchFamily="34" charset="0"/>
                <a:cs typeface="Arial" pitchFamily="34" charset="0"/>
                <a:sym typeface="Symbol"/>
              </a:rPr>
              <a:t>:</a:t>
            </a:r>
          </a:p>
          <a:p>
            <a:pPr algn="just"/>
            <a:endParaRPr lang="en-US" sz="2400" dirty="0">
              <a:latin typeface="Arial" pitchFamily="34" charset="0"/>
              <a:cs typeface="Arial" pitchFamily="34" charset="0"/>
              <a:sym typeface="Symbol"/>
            </a:endParaRPr>
          </a:p>
          <a:p>
            <a:pPr algn="just"/>
            <a:endParaRPr lang="en-US" sz="2400" dirty="0" smtClean="0">
              <a:latin typeface="Arial" pitchFamily="34" charset="0"/>
              <a:cs typeface="Arial" pitchFamily="34" charset="0"/>
              <a:sym typeface="Symbol"/>
            </a:endParaRPr>
          </a:p>
          <a:p>
            <a:pPr algn="just"/>
            <a:r>
              <a:rPr lang="en-US" sz="2400" dirty="0" err="1" smtClean="0">
                <a:latin typeface="Arial" pitchFamily="34" charset="0"/>
                <a:cs typeface="Arial" pitchFamily="34" charset="0"/>
                <a:sym typeface="Symbol"/>
              </a:rPr>
              <a:t>Sự</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phân</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bố</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áp</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suất</a:t>
            </a:r>
            <a:r>
              <a:rPr lang="en-US" sz="2400" dirty="0" smtClean="0">
                <a:latin typeface="Arial" pitchFamily="34" charset="0"/>
                <a:cs typeface="Arial" pitchFamily="34" charset="0"/>
                <a:sym typeface="Symbol"/>
              </a:rPr>
              <a:t>:</a:t>
            </a:r>
          </a:p>
          <a:p>
            <a:pPr algn="just"/>
            <a:endParaRPr lang="en-US" sz="2400" dirty="0">
              <a:latin typeface="Arial" pitchFamily="34" charset="0"/>
              <a:cs typeface="Arial" pitchFamily="34" charset="0"/>
              <a:sym typeface="Symbol"/>
            </a:endParaRPr>
          </a:p>
          <a:p>
            <a:pPr algn="just"/>
            <a:endParaRPr lang="en-US" sz="2400" dirty="0" smtClean="0">
              <a:latin typeface="Arial" pitchFamily="34" charset="0"/>
              <a:cs typeface="Arial" pitchFamily="34" charset="0"/>
              <a:sym typeface="Symbol"/>
            </a:endParaRPr>
          </a:p>
          <a:p>
            <a:pPr algn="just"/>
            <a:r>
              <a:rPr lang="en-US" sz="2400" dirty="0" err="1" smtClean="0">
                <a:latin typeface="Arial" pitchFamily="34" charset="0"/>
                <a:cs typeface="Arial" pitchFamily="34" charset="0"/>
                <a:sym typeface="Symbol"/>
              </a:rPr>
              <a:t>với</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tốc</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độ</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lọc</a:t>
            </a:r>
            <a:r>
              <a:rPr lang="en-US" sz="2400" dirty="0" smtClean="0">
                <a:latin typeface="Arial" pitchFamily="34" charset="0"/>
                <a:cs typeface="Arial" pitchFamily="34" charset="0"/>
                <a:sym typeface="Symbol"/>
              </a:rPr>
              <a:t>:</a:t>
            </a:r>
          </a:p>
          <a:p>
            <a:pPr algn="just"/>
            <a:r>
              <a:rPr lang="en-US" sz="2400" dirty="0" smtClean="0">
                <a:latin typeface="Arial" pitchFamily="34" charset="0"/>
                <a:cs typeface="Arial" pitchFamily="34" charset="0"/>
                <a:sym typeface="Symbol"/>
              </a:rPr>
              <a:t>  </a:t>
            </a:r>
          </a:p>
          <a:p>
            <a:pPr algn="just"/>
            <a:endParaRPr lang="en-US" sz="2400" dirty="0">
              <a:latin typeface="Arial" pitchFamily="34" charset="0"/>
              <a:cs typeface="Arial" pitchFamily="34" charset="0"/>
              <a:sym typeface="Symbol"/>
            </a:endParaRPr>
          </a:p>
          <a:p>
            <a:pPr algn="just"/>
            <a:endParaRPr lang="en-US" sz="2400" dirty="0" smtClean="0">
              <a:latin typeface="Arial" pitchFamily="34" charset="0"/>
              <a:cs typeface="Arial" pitchFamily="34" charset="0"/>
              <a:sym typeface="Symbol"/>
            </a:endParaRPr>
          </a:p>
          <a:p>
            <a:pPr algn="just"/>
            <a:endParaRPr lang="en-US" sz="2400" dirty="0">
              <a:latin typeface="Arial" pitchFamily="34" charset="0"/>
              <a:cs typeface="Arial" pitchFamily="34" charset="0"/>
              <a:sym typeface="Symbol"/>
            </a:endParaRPr>
          </a:p>
          <a:p>
            <a:pPr algn="just"/>
            <a:endParaRPr lang="en-US" sz="2400" dirty="0">
              <a:latin typeface="Arial" pitchFamily="34" charset="0"/>
              <a:cs typeface="Arial" pitchFamily="34" charset="0"/>
              <a:sym typeface="Symbol"/>
            </a:endParaRPr>
          </a:p>
        </p:txBody>
      </p:sp>
      <p:graphicFrame>
        <p:nvGraphicFramePr>
          <p:cNvPr id="4" name="Object 3"/>
          <p:cNvGraphicFramePr>
            <a:graphicFrameLocks noChangeAspect="1"/>
          </p:cNvGraphicFramePr>
          <p:nvPr>
            <p:extLst>
              <p:ext uri="{D42A27DB-BD31-4B8C-83A1-F6EECF244321}">
                <p14:modId xmlns:p14="http://schemas.microsoft.com/office/powerpoint/2010/main" val="1911317131"/>
              </p:ext>
            </p:extLst>
          </p:nvPr>
        </p:nvGraphicFramePr>
        <p:xfrm>
          <a:off x="2971800" y="890623"/>
          <a:ext cx="2813050" cy="938177"/>
        </p:xfrm>
        <a:graphic>
          <a:graphicData uri="http://schemas.openxmlformats.org/presentationml/2006/ole">
            <mc:AlternateContent xmlns:mc="http://schemas.openxmlformats.org/markup-compatibility/2006">
              <mc:Choice xmlns:v="urn:schemas-microsoft-com:vml" Requires="v">
                <p:oleObj spid="_x0000_s16875" name="Equation" r:id="rId3" imgW="1180800" imgH="393480" progId="Equation.3">
                  <p:embed/>
                </p:oleObj>
              </mc:Choice>
              <mc:Fallback>
                <p:oleObj name="Equation" r:id="rId3" imgW="1180800" imgH="393480" progId="Equation.3">
                  <p:embed/>
                  <p:pic>
                    <p:nvPicPr>
                      <p:cNvPr id="0" name="Picture 47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71800" y="890623"/>
                        <a:ext cx="2813050" cy="93817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1306107570"/>
              </p:ext>
            </p:extLst>
          </p:nvPr>
        </p:nvGraphicFramePr>
        <p:xfrm>
          <a:off x="3048000" y="1918850"/>
          <a:ext cx="2520950" cy="979487"/>
        </p:xfrm>
        <a:graphic>
          <a:graphicData uri="http://schemas.openxmlformats.org/presentationml/2006/ole">
            <mc:AlternateContent xmlns:mc="http://schemas.openxmlformats.org/markup-compatibility/2006">
              <mc:Choice xmlns:v="urn:schemas-microsoft-com:vml" Requires="v">
                <p:oleObj spid="_x0000_s16876" name="Equation" r:id="rId5" imgW="1079280" imgH="419040" progId="Equation.3">
                  <p:embed/>
                </p:oleObj>
              </mc:Choice>
              <mc:Fallback>
                <p:oleObj name="Equation" r:id="rId5" imgW="1079280" imgH="419040" progId="Equation.3">
                  <p:embed/>
                  <p:pic>
                    <p:nvPicPr>
                      <p:cNvPr id="0" name="Picture 47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48000" y="1918850"/>
                        <a:ext cx="2520950" cy="9794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1722682161"/>
              </p:ext>
            </p:extLst>
          </p:nvPr>
        </p:nvGraphicFramePr>
        <p:xfrm>
          <a:off x="1597025" y="3263900"/>
          <a:ext cx="5674156" cy="546100"/>
        </p:xfrm>
        <a:graphic>
          <a:graphicData uri="http://schemas.openxmlformats.org/presentationml/2006/ole">
            <mc:AlternateContent xmlns:mc="http://schemas.openxmlformats.org/markup-compatibility/2006">
              <mc:Choice xmlns:v="urn:schemas-microsoft-com:vml" Requires="v">
                <p:oleObj spid="_x0000_s16877" name="Equation" r:id="rId7" imgW="2501640" imgH="241200" progId="Equation.3">
                  <p:embed/>
                </p:oleObj>
              </mc:Choice>
              <mc:Fallback>
                <p:oleObj name="Equation" r:id="rId7" imgW="2501640" imgH="241200" progId="Equation.3">
                  <p:embed/>
                  <p:pic>
                    <p:nvPicPr>
                      <p:cNvPr id="0" name="Picture 47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97025" y="3263900"/>
                        <a:ext cx="5674156" cy="546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128789790"/>
              </p:ext>
            </p:extLst>
          </p:nvPr>
        </p:nvGraphicFramePr>
        <p:xfrm>
          <a:off x="2362199" y="4038600"/>
          <a:ext cx="1836885" cy="990600"/>
        </p:xfrm>
        <a:graphic>
          <a:graphicData uri="http://schemas.openxmlformats.org/presentationml/2006/ole">
            <mc:AlternateContent xmlns:mc="http://schemas.openxmlformats.org/markup-compatibility/2006">
              <mc:Choice xmlns:v="urn:schemas-microsoft-com:vml" Requires="v">
                <p:oleObj spid="_x0000_s16878" name="Equation" r:id="rId9" imgW="799920" imgH="431640" progId="Equation.3">
                  <p:embed/>
                </p:oleObj>
              </mc:Choice>
              <mc:Fallback>
                <p:oleObj name="Equation" r:id="rId9" imgW="799920" imgH="431640" progId="Equation.3">
                  <p:embed/>
                  <p:pic>
                    <p:nvPicPr>
                      <p:cNvPr id="0" name="Picture 47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362199" y="4038600"/>
                        <a:ext cx="1836885" cy="990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Slide Number Placeholder 2"/>
          <p:cNvSpPr>
            <a:spLocks noGrp="1"/>
          </p:cNvSpPr>
          <p:nvPr>
            <p:ph type="sldNum" sz="quarter" idx="12"/>
          </p:nvPr>
        </p:nvSpPr>
        <p:spPr>
          <a:xfrm>
            <a:off x="6989620" y="6481373"/>
            <a:ext cx="2133600" cy="365125"/>
          </a:xfrm>
        </p:spPr>
        <p:txBody>
          <a:bodyPr/>
          <a:lstStyle/>
          <a:p>
            <a:fld id="{9C905762-C891-4585-A291-5CEA996061E6}" type="slidenum">
              <a:rPr lang="en-US" sz="1600" smtClean="0">
                <a:latin typeface="Arial" pitchFamily="34" charset="0"/>
                <a:cs typeface="Arial" pitchFamily="34" charset="0"/>
              </a:rPr>
              <a:pPr/>
              <a:t>21</a:t>
            </a:fld>
            <a:r>
              <a:rPr lang="en-US" sz="1600" dirty="0" smtClean="0">
                <a:latin typeface="Arial" pitchFamily="34" charset="0"/>
                <a:cs typeface="Arial" pitchFamily="34" charset="0"/>
              </a:rPr>
              <a:t>/53</a:t>
            </a:r>
            <a:endParaRPr lang="en-US" sz="1600" dirty="0">
              <a:latin typeface="Arial" pitchFamily="34" charset="0"/>
              <a:cs typeface="Arial" pitchFamily="34" charset="0"/>
            </a:endParaRPr>
          </a:p>
        </p:txBody>
      </p:sp>
    </p:spTree>
    <p:extLst>
      <p:ext uri="{BB962C8B-B14F-4D97-AF65-F5344CB8AC3E}">
        <p14:creationId xmlns:p14="http://schemas.microsoft.com/office/powerpoint/2010/main" val="27622058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b="1" dirty="0" smtClean="0">
                <a:solidFill>
                  <a:srgbClr val="0000FF"/>
                </a:solidFill>
                <a:latin typeface="Arial" pitchFamily="34" charset="0"/>
                <a:cs typeface="Arial" pitchFamily="34" charset="0"/>
              </a:rPr>
              <a:t>10.4</a:t>
            </a:r>
            <a:r>
              <a:rPr lang="vi-VN" sz="3200" b="1" dirty="0" smtClean="0">
                <a:solidFill>
                  <a:srgbClr val="0000FF"/>
                </a:solidFill>
                <a:latin typeface="Arial" pitchFamily="34" charset="0"/>
                <a:cs typeface="Arial" pitchFamily="34" charset="0"/>
              </a:rPr>
              <a:t> </a:t>
            </a:r>
            <a:r>
              <a:rPr lang="en-US" sz="3200" b="1" dirty="0" err="1" smtClean="0">
                <a:solidFill>
                  <a:srgbClr val="0000FF"/>
                </a:solidFill>
                <a:latin typeface="Arial" pitchFamily="34" charset="0"/>
                <a:cs typeface="Arial" pitchFamily="34" charset="0"/>
              </a:rPr>
              <a:t>Phương</a:t>
            </a:r>
            <a:r>
              <a:rPr lang="en-US" sz="3200" b="1" dirty="0" smtClean="0">
                <a:solidFill>
                  <a:srgbClr val="0000FF"/>
                </a:solidFill>
                <a:latin typeface="Arial" pitchFamily="34" charset="0"/>
                <a:cs typeface="Arial" pitchFamily="34" charset="0"/>
              </a:rPr>
              <a:t> </a:t>
            </a:r>
            <a:r>
              <a:rPr lang="en-US" sz="3200" b="1" dirty="0" err="1" smtClean="0">
                <a:solidFill>
                  <a:srgbClr val="0000FF"/>
                </a:solidFill>
                <a:latin typeface="Arial" pitchFamily="34" charset="0"/>
                <a:cs typeface="Arial" pitchFamily="34" charset="0"/>
              </a:rPr>
              <a:t>trình</a:t>
            </a:r>
            <a:r>
              <a:rPr lang="en-US" sz="3200" b="1" dirty="0" smtClean="0">
                <a:solidFill>
                  <a:srgbClr val="0000FF"/>
                </a:solidFill>
                <a:latin typeface="Arial" pitchFamily="34" charset="0"/>
                <a:cs typeface="Arial" pitchFamily="34" charset="0"/>
              </a:rPr>
              <a:t> </a:t>
            </a:r>
            <a:r>
              <a:rPr lang="en-US" sz="3200" b="1" dirty="0" err="1" smtClean="0">
                <a:solidFill>
                  <a:srgbClr val="0000FF"/>
                </a:solidFill>
                <a:latin typeface="Arial" pitchFamily="34" charset="0"/>
                <a:cs typeface="Arial" pitchFamily="34" charset="0"/>
              </a:rPr>
              <a:t>lọc</a:t>
            </a:r>
            <a:endParaRPr lang="en-US" sz="2000" b="1" dirty="0" smtClean="0">
              <a:solidFill>
                <a:srgbClr val="0000FF"/>
              </a:solidFill>
              <a:latin typeface="Arial" pitchFamily="34" charset="0"/>
              <a:cs typeface="Arial" pitchFamily="34" charset="0"/>
            </a:endParaRPr>
          </a:p>
        </p:txBody>
      </p:sp>
      <p:sp>
        <p:nvSpPr>
          <p:cNvPr id="3" name="Rectangle 2"/>
          <p:cNvSpPr/>
          <p:nvPr/>
        </p:nvSpPr>
        <p:spPr>
          <a:xfrm>
            <a:off x="0" y="533400"/>
            <a:ext cx="9144000" cy="6340197"/>
          </a:xfrm>
          <a:prstGeom prst="rect">
            <a:avLst/>
          </a:prstGeom>
        </p:spPr>
        <p:txBody>
          <a:bodyPr wrap="square">
            <a:spAutoFit/>
          </a:bodyPr>
          <a:lstStyle/>
          <a:p>
            <a:pPr algn="just"/>
            <a:r>
              <a:rPr lang="en-US" sz="2400" b="1" dirty="0" err="1" smtClean="0">
                <a:solidFill>
                  <a:srgbClr val="FF0066"/>
                </a:solidFill>
                <a:latin typeface="Arial" pitchFamily="34" charset="0"/>
                <a:cs typeface="Arial" pitchFamily="34" charset="0"/>
                <a:sym typeface="Wingdings" pitchFamily="2" charset="2"/>
              </a:rPr>
              <a:t>Hằng</a:t>
            </a:r>
            <a:r>
              <a:rPr lang="en-US" sz="2400" b="1" dirty="0" smtClean="0">
                <a:solidFill>
                  <a:srgbClr val="FF0066"/>
                </a:solidFill>
                <a:latin typeface="Arial" pitchFamily="34" charset="0"/>
                <a:cs typeface="Arial" pitchFamily="34" charset="0"/>
                <a:sym typeface="Wingdings" pitchFamily="2" charset="2"/>
              </a:rPr>
              <a:t> </a:t>
            </a:r>
            <a:r>
              <a:rPr lang="en-US" sz="2400" b="1" dirty="0" err="1" smtClean="0">
                <a:solidFill>
                  <a:srgbClr val="FF0066"/>
                </a:solidFill>
                <a:latin typeface="Arial" pitchFamily="34" charset="0"/>
                <a:cs typeface="Arial" pitchFamily="34" charset="0"/>
                <a:sym typeface="Wingdings" pitchFamily="2" charset="2"/>
              </a:rPr>
              <a:t>số</a:t>
            </a:r>
            <a:r>
              <a:rPr lang="en-US" sz="2400" b="1" dirty="0" smtClean="0">
                <a:solidFill>
                  <a:srgbClr val="FF0066"/>
                </a:solidFill>
                <a:latin typeface="Arial" pitchFamily="34" charset="0"/>
                <a:cs typeface="Arial" pitchFamily="34" charset="0"/>
                <a:sym typeface="Wingdings" pitchFamily="2" charset="2"/>
              </a:rPr>
              <a:t> </a:t>
            </a:r>
            <a:r>
              <a:rPr lang="en-US" sz="2400" b="1" dirty="0" err="1" smtClean="0">
                <a:solidFill>
                  <a:srgbClr val="FF0066"/>
                </a:solidFill>
                <a:latin typeface="Arial" pitchFamily="34" charset="0"/>
                <a:cs typeface="Arial" pitchFamily="34" charset="0"/>
                <a:sym typeface="Wingdings" pitchFamily="2" charset="2"/>
              </a:rPr>
              <a:t>lọc</a:t>
            </a:r>
            <a:r>
              <a:rPr lang="en-US" sz="2400" b="1" dirty="0" smtClean="0">
                <a:solidFill>
                  <a:srgbClr val="FF0066"/>
                </a:solidFill>
                <a:latin typeface="Arial" pitchFamily="34" charset="0"/>
                <a:cs typeface="Arial" pitchFamily="34" charset="0"/>
                <a:sym typeface="Wingdings" pitchFamily="2" charset="2"/>
              </a:rPr>
              <a:t> </a:t>
            </a:r>
            <a:r>
              <a:rPr lang="en-US" sz="2400" b="1" dirty="0" err="1" smtClean="0">
                <a:solidFill>
                  <a:srgbClr val="FF0066"/>
                </a:solidFill>
                <a:latin typeface="Arial" pitchFamily="34" charset="0"/>
                <a:cs typeface="Arial" pitchFamily="34" charset="0"/>
                <a:sym typeface="Wingdings" pitchFamily="2" charset="2"/>
              </a:rPr>
              <a:t>và</a:t>
            </a:r>
            <a:r>
              <a:rPr lang="en-US" sz="2400" b="1" dirty="0" smtClean="0">
                <a:solidFill>
                  <a:srgbClr val="FF0066"/>
                </a:solidFill>
                <a:latin typeface="Arial" pitchFamily="34" charset="0"/>
                <a:cs typeface="Arial" pitchFamily="34" charset="0"/>
                <a:sym typeface="Wingdings" pitchFamily="2" charset="2"/>
              </a:rPr>
              <a:t> </a:t>
            </a:r>
            <a:r>
              <a:rPr lang="en-US" sz="2400" b="1" dirty="0" err="1" smtClean="0">
                <a:solidFill>
                  <a:srgbClr val="FF0066"/>
                </a:solidFill>
                <a:latin typeface="Arial" pitchFamily="34" charset="0"/>
                <a:cs typeface="Arial" pitchFamily="34" charset="0"/>
                <a:sym typeface="Wingdings" pitchFamily="2" charset="2"/>
              </a:rPr>
              <a:t>trở</a:t>
            </a:r>
            <a:r>
              <a:rPr lang="en-US" sz="2400" b="1" dirty="0" smtClean="0">
                <a:solidFill>
                  <a:srgbClr val="FF0066"/>
                </a:solidFill>
                <a:latin typeface="Arial" pitchFamily="34" charset="0"/>
                <a:cs typeface="Arial" pitchFamily="34" charset="0"/>
                <a:sym typeface="Wingdings" pitchFamily="2" charset="2"/>
              </a:rPr>
              <a:t> </a:t>
            </a:r>
            <a:r>
              <a:rPr lang="en-US" sz="2400" b="1" dirty="0" err="1" smtClean="0">
                <a:solidFill>
                  <a:srgbClr val="FF0066"/>
                </a:solidFill>
                <a:latin typeface="Arial" pitchFamily="34" charset="0"/>
                <a:cs typeface="Arial" pitchFamily="34" charset="0"/>
                <a:sym typeface="Wingdings" pitchFamily="2" charset="2"/>
              </a:rPr>
              <a:t>lực</a:t>
            </a:r>
            <a:r>
              <a:rPr lang="en-US" sz="2400" b="1" dirty="0">
                <a:solidFill>
                  <a:srgbClr val="FF0066"/>
                </a:solidFill>
                <a:latin typeface="Arial" pitchFamily="34" charset="0"/>
                <a:cs typeface="Arial" pitchFamily="34" charset="0"/>
                <a:sym typeface="Wingdings" pitchFamily="2" charset="2"/>
              </a:rPr>
              <a:t> </a:t>
            </a:r>
            <a:r>
              <a:rPr lang="en-US" sz="2400" b="1" dirty="0" err="1" smtClean="0">
                <a:solidFill>
                  <a:srgbClr val="FF0066"/>
                </a:solidFill>
                <a:latin typeface="Arial" pitchFamily="34" charset="0"/>
                <a:cs typeface="Arial" pitchFamily="34" charset="0"/>
                <a:sym typeface="Wingdings" pitchFamily="2" charset="2"/>
              </a:rPr>
              <a:t>lọc</a:t>
            </a:r>
            <a:r>
              <a:rPr lang="en-US" sz="24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hằng</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số</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lọc</a:t>
            </a:r>
            <a:r>
              <a:rPr lang="en-US" sz="2000" dirty="0" smtClean="0">
                <a:latin typeface="Arial" pitchFamily="34" charset="0"/>
                <a:cs typeface="Arial" pitchFamily="34" charset="0"/>
                <a:sym typeface="Symbol"/>
              </a:rPr>
              <a:t> C &amp; K </a:t>
            </a:r>
            <a:r>
              <a:rPr lang="en-US" sz="2000" dirty="0" err="1" smtClean="0">
                <a:latin typeface="Arial" pitchFamily="34" charset="0"/>
                <a:cs typeface="Arial" pitchFamily="34" charset="0"/>
                <a:sym typeface="Symbol"/>
              </a:rPr>
              <a:t>đặc</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trưng</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cho</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một</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quá</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trình</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lọc</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cụ</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thể</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Khi</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biết</a:t>
            </a:r>
            <a:r>
              <a:rPr lang="en-US" sz="2000" dirty="0" smtClean="0">
                <a:latin typeface="Arial" pitchFamily="34" charset="0"/>
                <a:cs typeface="Arial" pitchFamily="34" charset="0"/>
                <a:sym typeface="Symbol"/>
              </a:rPr>
              <a:t> C &amp; K </a:t>
            </a:r>
            <a:r>
              <a:rPr lang="en-US" sz="2000" dirty="0" err="1" smtClean="0">
                <a:latin typeface="Arial" pitchFamily="34" charset="0"/>
                <a:cs typeface="Arial" pitchFamily="34" charset="0"/>
                <a:sym typeface="Symbol"/>
              </a:rPr>
              <a:t>thì</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xác</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định</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được</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trở</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lực</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của</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vách</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ngăn</a:t>
            </a:r>
            <a:r>
              <a:rPr lang="en-US" sz="2000" dirty="0" smtClean="0">
                <a:latin typeface="Arial" pitchFamily="34" charset="0"/>
                <a:cs typeface="Arial" pitchFamily="34" charset="0"/>
                <a:sym typeface="Symbol"/>
              </a:rPr>
              <a:t> R</a:t>
            </a:r>
            <a:r>
              <a:rPr lang="en-US" sz="2000" baseline="-25000" dirty="0" smtClean="0">
                <a:latin typeface="Arial" pitchFamily="34" charset="0"/>
                <a:cs typeface="Arial" pitchFamily="34" charset="0"/>
                <a:sym typeface="Symbol"/>
              </a:rPr>
              <a:t>M</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và</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các</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trở</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lực</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riêng</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của</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lớp</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bã</a:t>
            </a:r>
            <a:r>
              <a:rPr lang="en-US" sz="2000" dirty="0" smtClean="0">
                <a:latin typeface="Arial" pitchFamily="34" charset="0"/>
                <a:cs typeface="Arial" pitchFamily="34" charset="0"/>
                <a:sym typeface="Symbol"/>
              </a:rPr>
              <a:t>.</a:t>
            </a:r>
          </a:p>
          <a:p>
            <a:pPr algn="just"/>
            <a:endParaRPr lang="en-US" sz="2400" dirty="0">
              <a:latin typeface="Arial" pitchFamily="34" charset="0"/>
              <a:cs typeface="Arial" pitchFamily="34" charset="0"/>
              <a:sym typeface="Symbol"/>
            </a:endParaRPr>
          </a:p>
          <a:p>
            <a:pPr algn="just"/>
            <a:endParaRPr lang="en-US" sz="2400" dirty="0" smtClean="0">
              <a:latin typeface="Arial" pitchFamily="34" charset="0"/>
              <a:cs typeface="Arial" pitchFamily="34" charset="0"/>
              <a:sym typeface="Symbol"/>
            </a:endParaRPr>
          </a:p>
          <a:p>
            <a:pPr algn="just"/>
            <a:endParaRPr lang="en-US" sz="2400" dirty="0">
              <a:latin typeface="Arial" pitchFamily="34" charset="0"/>
              <a:cs typeface="Arial" pitchFamily="34" charset="0"/>
              <a:sym typeface="Symbol"/>
            </a:endParaRPr>
          </a:p>
          <a:p>
            <a:pPr algn="just"/>
            <a:endParaRPr lang="en-US" sz="2400" dirty="0" smtClean="0">
              <a:latin typeface="Arial" pitchFamily="34" charset="0"/>
              <a:cs typeface="Arial" pitchFamily="34" charset="0"/>
              <a:sym typeface="Symbol"/>
            </a:endParaRPr>
          </a:p>
          <a:p>
            <a:pPr algn="just"/>
            <a:endParaRPr lang="en-US" sz="2400" dirty="0">
              <a:latin typeface="Arial" pitchFamily="34" charset="0"/>
              <a:cs typeface="Arial" pitchFamily="34" charset="0"/>
              <a:sym typeface="Symbol"/>
            </a:endParaRPr>
          </a:p>
          <a:p>
            <a:pPr algn="just"/>
            <a:endParaRPr lang="en-US" sz="2400" dirty="0" smtClean="0">
              <a:latin typeface="Arial" pitchFamily="34" charset="0"/>
              <a:cs typeface="Arial" pitchFamily="34" charset="0"/>
              <a:sym typeface="Symbol"/>
            </a:endParaRPr>
          </a:p>
          <a:p>
            <a:pPr algn="just"/>
            <a:r>
              <a:rPr lang="en-US" sz="2400" dirty="0" err="1" smtClean="0">
                <a:latin typeface="Arial" pitchFamily="34" charset="0"/>
                <a:cs typeface="Arial" pitchFamily="34" charset="0"/>
                <a:sym typeface="Symbol"/>
              </a:rPr>
              <a:t>hoặc</a:t>
            </a:r>
            <a:endParaRPr lang="en-US" sz="2400" dirty="0" smtClean="0">
              <a:latin typeface="Arial" pitchFamily="34" charset="0"/>
              <a:cs typeface="Arial" pitchFamily="34" charset="0"/>
              <a:sym typeface="Symbol"/>
            </a:endParaRPr>
          </a:p>
          <a:p>
            <a:pPr algn="just">
              <a:spcBef>
                <a:spcPts val="1200"/>
              </a:spcBef>
            </a:pPr>
            <a:r>
              <a:rPr lang="en-US" sz="2000" b="1" dirty="0" err="1" smtClean="0">
                <a:solidFill>
                  <a:srgbClr val="FF6600"/>
                </a:solidFill>
                <a:latin typeface="Arial" pitchFamily="34" charset="0"/>
                <a:cs typeface="Arial" pitchFamily="34" charset="0"/>
                <a:sym typeface="Symbol"/>
              </a:rPr>
              <a:t>Trở</a:t>
            </a:r>
            <a:r>
              <a:rPr lang="en-US" sz="2000" b="1" dirty="0" smtClean="0">
                <a:solidFill>
                  <a:srgbClr val="FF6600"/>
                </a:solidFill>
                <a:latin typeface="Arial" pitchFamily="34" charset="0"/>
                <a:cs typeface="Arial" pitchFamily="34" charset="0"/>
                <a:sym typeface="Symbol"/>
              </a:rPr>
              <a:t> </a:t>
            </a:r>
            <a:r>
              <a:rPr lang="en-US" sz="2000" b="1" dirty="0" err="1" smtClean="0">
                <a:solidFill>
                  <a:srgbClr val="FF6600"/>
                </a:solidFill>
                <a:latin typeface="Arial" pitchFamily="34" charset="0"/>
                <a:cs typeface="Arial" pitchFamily="34" charset="0"/>
                <a:sym typeface="Symbol"/>
              </a:rPr>
              <a:t>lực</a:t>
            </a:r>
            <a:r>
              <a:rPr lang="en-US" sz="2000" b="1" dirty="0" smtClean="0">
                <a:solidFill>
                  <a:srgbClr val="FF6600"/>
                </a:solidFill>
                <a:latin typeface="Arial" pitchFamily="34" charset="0"/>
                <a:cs typeface="Arial" pitchFamily="34" charset="0"/>
                <a:sym typeface="Symbol"/>
              </a:rPr>
              <a:t> </a:t>
            </a:r>
            <a:r>
              <a:rPr lang="en-US" sz="2000" b="1" dirty="0" err="1" smtClean="0">
                <a:solidFill>
                  <a:srgbClr val="FF6600"/>
                </a:solidFill>
                <a:latin typeface="Arial" pitchFamily="34" charset="0"/>
                <a:cs typeface="Arial" pitchFamily="34" charset="0"/>
                <a:sym typeface="Symbol"/>
              </a:rPr>
              <a:t>vách</a:t>
            </a:r>
            <a:r>
              <a:rPr lang="en-US" sz="2000" b="1" dirty="0">
                <a:solidFill>
                  <a:srgbClr val="FF6600"/>
                </a:solidFill>
                <a:latin typeface="Arial" pitchFamily="34" charset="0"/>
                <a:cs typeface="Arial" pitchFamily="34" charset="0"/>
                <a:sym typeface="Symbol"/>
              </a:rPr>
              <a:t> </a:t>
            </a:r>
            <a:r>
              <a:rPr lang="en-US" sz="2000" b="1" dirty="0" err="1" smtClean="0">
                <a:solidFill>
                  <a:srgbClr val="FF6600"/>
                </a:solidFill>
                <a:latin typeface="Arial" pitchFamily="34" charset="0"/>
                <a:cs typeface="Arial" pitchFamily="34" charset="0"/>
                <a:sym typeface="Symbol"/>
              </a:rPr>
              <a:t>ngăn</a:t>
            </a:r>
            <a:r>
              <a:rPr lang="en-US" sz="2000" b="1" dirty="0" smtClean="0">
                <a:solidFill>
                  <a:srgbClr val="FF6600"/>
                </a:solidFill>
                <a:latin typeface="Arial" pitchFamily="34" charset="0"/>
                <a:cs typeface="Arial" pitchFamily="34" charset="0"/>
                <a:sym typeface="Symbol"/>
              </a:rPr>
              <a:t> </a:t>
            </a:r>
            <a:r>
              <a:rPr lang="en-US" sz="2000" b="1" dirty="0" err="1" smtClean="0">
                <a:solidFill>
                  <a:srgbClr val="FF6600"/>
                </a:solidFill>
                <a:latin typeface="Arial" pitchFamily="34" charset="0"/>
                <a:cs typeface="Arial" pitchFamily="34" charset="0"/>
                <a:sym typeface="Symbol"/>
              </a:rPr>
              <a:t>lọc</a:t>
            </a:r>
            <a:r>
              <a:rPr lang="en-US" sz="2000" b="1" dirty="0">
                <a:solidFill>
                  <a:srgbClr val="FF6600"/>
                </a:solidFill>
                <a:latin typeface="Arial" pitchFamily="34" charset="0"/>
                <a:cs typeface="Arial" pitchFamily="34" charset="0"/>
                <a:sym typeface="Symbol"/>
              </a:rPr>
              <a:t>:</a:t>
            </a:r>
            <a:r>
              <a:rPr lang="en-US" sz="2000" b="1" dirty="0" smtClean="0">
                <a:solidFill>
                  <a:srgbClr val="FF6600"/>
                </a:solidFill>
                <a:latin typeface="Arial" pitchFamily="34" charset="0"/>
                <a:cs typeface="Arial" pitchFamily="34" charset="0"/>
                <a:sym typeface="Symbol"/>
              </a:rPr>
              <a:t> </a:t>
            </a:r>
            <a:r>
              <a:rPr lang="en-US" sz="2000" b="1" dirty="0" smtClean="0">
                <a:latin typeface="Arial" pitchFamily="34" charset="0"/>
                <a:cs typeface="Arial" pitchFamily="34" charset="0"/>
                <a:sym typeface="Symbol"/>
              </a:rPr>
              <a:t>		</a:t>
            </a:r>
            <a:r>
              <a:rPr lang="en-US" sz="2000" b="1" dirty="0" err="1" smtClean="0">
                <a:solidFill>
                  <a:srgbClr val="009900"/>
                </a:solidFill>
                <a:latin typeface="Arial" pitchFamily="34" charset="0"/>
                <a:cs typeface="Arial" pitchFamily="34" charset="0"/>
                <a:sym typeface="Symbol"/>
              </a:rPr>
              <a:t>Trở</a:t>
            </a:r>
            <a:r>
              <a:rPr lang="en-US" sz="2000" b="1" dirty="0" smtClean="0">
                <a:solidFill>
                  <a:srgbClr val="009900"/>
                </a:solidFill>
                <a:latin typeface="Arial" pitchFamily="34" charset="0"/>
                <a:cs typeface="Arial" pitchFamily="34" charset="0"/>
                <a:sym typeface="Symbol"/>
              </a:rPr>
              <a:t> </a:t>
            </a:r>
            <a:r>
              <a:rPr lang="en-US" sz="2000" b="1" dirty="0" err="1" smtClean="0">
                <a:solidFill>
                  <a:srgbClr val="009900"/>
                </a:solidFill>
                <a:latin typeface="Arial" pitchFamily="34" charset="0"/>
                <a:cs typeface="Arial" pitchFamily="34" charset="0"/>
                <a:sym typeface="Symbol"/>
              </a:rPr>
              <a:t>lực</a:t>
            </a:r>
            <a:r>
              <a:rPr lang="en-US" sz="2000" b="1" dirty="0" smtClean="0">
                <a:solidFill>
                  <a:srgbClr val="009900"/>
                </a:solidFill>
                <a:latin typeface="Arial" pitchFamily="34" charset="0"/>
                <a:cs typeface="Arial" pitchFamily="34" charset="0"/>
                <a:sym typeface="Symbol"/>
              </a:rPr>
              <a:t> </a:t>
            </a:r>
            <a:r>
              <a:rPr lang="en-US" sz="2000" b="1" dirty="0" err="1" smtClean="0">
                <a:solidFill>
                  <a:srgbClr val="009900"/>
                </a:solidFill>
                <a:latin typeface="Arial" pitchFamily="34" charset="0"/>
                <a:cs typeface="Arial" pitchFamily="34" charset="0"/>
                <a:sym typeface="Symbol"/>
              </a:rPr>
              <a:t>riêng</a:t>
            </a:r>
            <a:r>
              <a:rPr lang="en-US" sz="2000" b="1" dirty="0" smtClean="0">
                <a:solidFill>
                  <a:srgbClr val="009900"/>
                </a:solidFill>
                <a:latin typeface="Arial" pitchFamily="34" charset="0"/>
                <a:cs typeface="Arial" pitchFamily="34" charset="0"/>
                <a:sym typeface="Symbol"/>
              </a:rPr>
              <a:t> </a:t>
            </a:r>
            <a:r>
              <a:rPr lang="en-US" sz="2000" b="1" dirty="0" err="1" smtClean="0">
                <a:solidFill>
                  <a:srgbClr val="009900"/>
                </a:solidFill>
                <a:latin typeface="Arial" pitchFamily="34" charset="0"/>
                <a:cs typeface="Arial" pitchFamily="34" charset="0"/>
                <a:sym typeface="Symbol"/>
              </a:rPr>
              <a:t>của</a:t>
            </a:r>
            <a:r>
              <a:rPr lang="en-US" sz="2000" b="1" dirty="0" smtClean="0">
                <a:solidFill>
                  <a:srgbClr val="009900"/>
                </a:solidFill>
                <a:latin typeface="Arial" pitchFamily="34" charset="0"/>
                <a:cs typeface="Arial" pitchFamily="34" charset="0"/>
                <a:sym typeface="Symbol"/>
              </a:rPr>
              <a:t> </a:t>
            </a:r>
            <a:r>
              <a:rPr lang="en-US" sz="2000" b="1" dirty="0" err="1" smtClean="0">
                <a:solidFill>
                  <a:srgbClr val="009900"/>
                </a:solidFill>
                <a:latin typeface="Arial" pitchFamily="34" charset="0"/>
                <a:cs typeface="Arial" pitchFamily="34" charset="0"/>
                <a:sym typeface="Symbol"/>
              </a:rPr>
              <a:t>lớp</a:t>
            </a:r>
            <a:r>
              <a:rPr lang="en-US" sz="2000" b="1" dirty="0" smtClean="0">
                <a:solidFill>
                  <a:srgbClr val="009900"/>
                </a:solidFill>
                <a:latin typeface="Arial" pitchFamily="34" charset="0"/>
                <a:cs typeface="Arial" pitchFamily="34" charset="0"/>
                <a:sym typeface="Symbol"/>
              </a:rPr>
              <a:t> </a:t>
            </a:r>
            <a:r>
              <a:rPr lang="en-US" sz="2000" b="1" dirty="0" err="1" smtClean="0">
                <a:solidFill>
                  <a:srgbClr val="009900"/>
                </a:solidFill>
                <a:latin typeface="Arial" pitchFamily="34" charset="0"/>
                <a:cs typeface="Arial" pitchFamily="34" charset="0"/>
                <a:sym typeface="Symbol"/>
              </a:rPr>
              <a:t>bã</a:t>
            </a:r>
            <a:r>
              <a:rPr lang="en-US" sz="2000" b="1" dirty="0" smtClean="0">
                <a:solidFill>
                  <a:srgbClr val="009900"/>
                </a:solidFill>
                <a:latin typeface="Arial" pitchFamily="34" charset="0"/>
                <a:cs typeface="Arial" pitchFamily="34" charset="0"/>
                <a:sym typeface="Symbol"/>
              </a:rPr>
              <a:t>:</a:t>
            </a:r>
          </a:p>
          <a:p>
            <a:pPr algn="just"/>
            <a:endParaRPr lang="en-US" sz="2400" dirty="0">
              <a:latin typeface="Arial" pitchFamily="34" charset="0"/>
              <a:cs typeface="Arial" pitchFamily="34" charset="0"/>
              <a:sym typeface="Symbol"/>
            </a:endParaRPr>
          </a:p>
          <a:p>
            <a:pPr algn="just"/>
            <a:endParaRPr lang="en-US" sz="2400" dirty="0" smtClean="0">
              <a:latin typeface="Arial" pitchFamily="34" charset="0"/>
              <a:cs typeface="Arial" pitchFamily="34" charset="0"/>
              <a:sym typeface="Symbol"/>
            </a:endParaRPr>
          </a:p>
          <a:p>
            <a:pPr algn="just"/>
            <a:endParaRPr lang="en-US" sz="2400" dirty="0" smtClean="0">
              <a:latin typeface="Arial" pitchFamily="34" charset="0"/>
              <a:cs typeface="Arial" pitchFamily="34" charset="0"/>
              <a:sym typeface="Symbol"/>
            </a:endParaRPr>
          </a:p>
          <a:p>
            <a:pPr algn="just"/>
            <a:endParaRPr lang="en-US" sz="2400" dirty="0" smtClean="0">
              <a:latin typeface="Arial" pitchFamily="34" charset="0"/>
              <a:cs typeface="Arial" pitchFamily="34" charset="0"/>
              <a:sym typeface="Symbol"/>
            </a:endParaRPr>
          </a:p>
          <a:p>
            <a:pPr algn="just"/>
            <a:endParaRPr lang="en-US" sz="2400" dirty="0">
              <a:latin typeface="Arial" pitchFamily="34" charset="0"/>
              <a:cs typeface="Arial" pitchFamily="34" charset="0"/>
              <a:sym typeface="Symbol"/>
            </a:endParaRPr>
          </a:p>
          <a:p>
            <a:pPr algn="just"/>
            <a:r>
              <a:rPr lang="en-US" sz="2400" dirty="0" smtClean="0">
                <a:latin typeface="Arial" pitchFamily="34" charset="0"/>
                <a:cs typeface="Arial" pitchFamily="34" charset="0"/>
                <a:sym typeface="Symbol"/>
              </a:rPr>
              <a:t>   </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nồng</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độ</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pha</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rắn</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trong</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huyền</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phù</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bị</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giữ</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lại</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trên</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vách</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ngăn</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Lý</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tưởng</a:t>
            </a:r>
            <a:r>
              <a:rPr lang="en-US" sz="2000" dirty="0" smtClean="0">
                <a:latin typeface="Arial" pitchFamily="34" charset="0"/>
                <a:cs typeface="Arial" pitchFamily="34" charset="0"/>
                <a:sym typeface="Symbol"/>
              </a:rPr>
              <a:t>:  </a:t>
            </a:r>
            <a:endParaRPr lang="en-US" sz="2000" dirty="0">
              <a:latin typeface="Arial" pitchFamily="34" charset="0"/>
              <a:cs typeface="Arial" pitchFamily="34" charset="0"/>
              <a:sym typeface="Symbol"/>
            </a:endParaRPr>
          </a:p>
        </p:txBody>
      </p:sp>
      <p:graphicFrame>
        <p:nvGraphicFramePr>
          <p:cNvPr id="4" name="Object 3"/>
          <p:cNvGraphicFramePr>
            <a:graphicFrameLocks noChangeAspect="1"/>
          </p:cNvGraphicFramePr>
          <p:nvPr>
            <p:extLst>
              <p:ext uri="{D42A27DB-BD31-4B8C-83A1-F6EECF244321}">
                <p14:modId xmlns:p14="http://schemas.microsoft.com/office/powerpoint/2010/main" val="2919876191"/>
              </p:ext>
            </p:extLst>
          </p:nvPr>
        </p:nvGraphicFramePr>
        <p:xfrm>
          <a:off x="1676400" y="1524000"/>
          <a:ext cx="5783263" cy="789077"/>
        </p:xfrm>
        <a:graphic>
          <a:graphicData uri="http://schemas.openxmlformats.org/presentationml/2006/ole">
            <mc:AlternateContent xmlns:mc="http://schemas.openxmlformats.org/markup-compatibility/2006">
              <mc:Choice xmlns:v="urn:schemas-microsoft-com:vml" Requires="v">
                <p:oleObj spid="_x0000_s18309" name="Equation" r:id="rId3" imgW="3162240" imgH="431640" progId="Equation.3">
                  <p:embed/>
                </p:oleObj>
              </mc:Choice>
              <mc:Fallback>
                <p:oleObj name="Equation" r:id="rId3" imgW="3162240" imgH="431640" progId="Equation.3">
                  <p:embed/>
                  <p:pic>
                    <p:nvPicPr>
                      <p:cNvPr id="0" name="Picture 87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6400" y="1524000"/>
                        <a:ext cx="5783263" cy="78907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476737579"/>
              </p:ext>
            </p:extLst>
          </p:nvPr>
        </p:nvGraphicFramePr>
        <p:xfrm>
          <a:off x="1447800" y="2325062"/>
          <a:ext cx="6073776" cy="1241425"/>
        </p:xfrm>
        <a:graphic>
          <a:graphicData uri="http://schemas.openxmlformats.org/presentationml/2006/ole">
            <mc:AlternateContent xmlns:mc="http://schemas.openxmlformats.org/markup-compatibility/2006">
              <mc:Choice xmlns:v="urn:schemas-microsoft-com:vml" Requires="v">
                <p:oleObj spid="_x0000_s18310" name="Equation" r:id="rId5" imgW="3606480" imgH="736560" progId="Equation.3">
                  <p:embed/>
                </p:oleObj>
              </mc:Choice>
              <mc:Fallback>
                <p:oleObj name="Equation" r:id="rId5" imgW="3606480" imgH="736560" progId="Equation.3">
                  <p:embed/>
                  <p:pic>
                    <p:nvPicPr>
                      <p:cNvPr id="0" name="Picture 87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47800" y="2325062"/>
                        <a:ext cx="6073776" cy="12414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1233892278"/>
              </p:ext>
            </p:extLst>
          </p:nvPr>
        </p:nvGraphicFramePr>
        <p:xfrm>
          <a:off x="2306638" y="3506788"/>
          <a:ext cx="4402137" cy="836612"/>
        </p:xfrm>
        <a:graphic>
          <a:graphicData uri="http://schemas.openxmlformats.org/presentationml/2006/ole">
            <mc:AlternateContent xmlns:mc="http://schemas.openxmlformats.org/markup-compatibility/2006">
              <mc:Choice xmlns:v="urn:schemas-microsoft-com:vml" Requires="v">
                <p:oleObj spid="_x0000_s18311" name="Equation" r:id="rId7" imgW="2539800" imgH="482400" progId="Equation.3">
                  <p:embed/>
                </p:oleObj>
              </mc:Choice>
              <mc:Fallback>
                <p:oleObj name="Equation" r:id="rId7" imgW="2539800" imgH="482400" progId="Equation.3">
                  <p:embed/>
                  <p:pic>
                    <p:nvPicPr>
                      <p:cNvPr id="0" name="Picture 87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306638" y="3506788"/>
                        <a:ext cx="4402137" cy="8366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3667004615"/>
              </p:ext>
            </p:extLst>
          </p:nvPr>
        </p:nvGraphicFramePr>
        <p:xfrm>
          <a:off x="561975" y="4551363"/>
          <a:ext cx="3019425" cy="2001837"/>
        </p:xfrm>
        <a:graphic>
          <a:graphicData uri="http://schemas.openxmlformats.org/presentationml/2006/ole">
            <mc:AlternateContent xmlns:mc="http://schemas.openxmlformats.org/markup-compatibility/2006">
              <mc:Choice xmlns:v="urn:schemas-microsoft-com:vml" Requires="v">
                <p:oleObj spid="_x0000_s18312" name="Equation" r:id="rId9" imgW="1879560" imgH="1244520" progId="Equation.3">
                  <p:embed/>
                </p:oleObj>
              </mc:Choice>
              <mc:Fallback>
                <p:oleObj name="Equation" r:id="rId9" imgW="1879560" imgH="1244520" progId="Equation.3">
                  <p:embed/>
                  <p:pic>
                    <p:nvPicPr>
                      <p:cNvPr id="0" name="Picture 87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61975" y="4551363"/>
                        <a:ext cx="3019425" cy="20018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 name="Object 7"/>
          <p:cNvGraphicFramePr>
            <a:graphicFrameLocks noChangeAspect="1"/>
          </p:cNvGraphicFramePr>
          <p:nvPr>
            <p:extLst>
              <p:ext uri="{D42A27DB-BD31-4B8C-83A1-F6EECF244321}">
                <p14:modId xmlns:p14="http://schemas.microsoft.com/office/powerpoint/2010/main" val="3080614930"/>
              </p:ext>
            </p:extLst>
          </p:nvPr>
        </p:nvGraphicFramePr>
        <p:xfrm>
          <a:off x="76200" y="6400800"/>
          <a:ext cx="304800" cy="381000"/>
        </p:xfrm>
        <a:graphic>
          <a:graphicData uri="http://schemas.openxmlformats.org/presentationml/2006/ole">
            <mc:AlternateContent xmlns:mc="http://schemas.openxmlformats.org/markup-compatibility/2006">
              <mc:Choice xmlns:v="urn:schemas-microsoft-com:vml" Requires="v">
                <p:oleObj spid="_x0000_s18313" name="Equation" r:id="rId11" imgW="203040" imgH="253800" progId="Equation.3">
                  <p:embed/>
                </p:oleObj>
              </mc:Choice>
              <mc:Fallback>
                <p:oleObj name="Equation" r:id="rId11" imgW="203040" imgH="253800" progId="Equation.3">
                  <p:embed/>
                  <p:pic>
                    <p:nvPicPr>
                      <p:cNvPr id="0" name="Picture 87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6200" y="6400800"/>
                        <a:ext cx="304800" cy="381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 name="Object 8"/>
          <p:cNvGraphicFramePr>
            <a:graphicFrameLocks noChangeAspect="1"/>
          </p:cNvGraphicFramePr>
          <p:nvPr>
            <p:extLst>
              <p:ext uri="{D42A27DB-BD31-4B8C-83A1-F6EECF244321}">
                <p14:modId xmlns:p14="http://schemas.microsoft.com/office/powerpoint/2010/main" val="1280523999"/>
              </p:ext>
            </p:extLst>
          </p:nvPr>
        </p:nvGraphicFramePr>
        <p:xfrm>
          <a:off x="8342170" y="6362700"/>
          <a:ext cx="781050" cy="381000"/>
        </p:xfrm>
        <a:graphic>
          <a:graphicData uri="http://schemas.openxmlformats.org/presentationml/2006/ole">
            <mc:AlternateContent xmlns:mc="http://schemas.openxmlformats.org/markup-compatibility/2006">
              <mc:Choice xmlns:v="urn:schemas-microsoft-com:vml" Requires="v">
                <p:oleObj spid="_x0000_s18314" name="Equation" r:id="rId13" imgW="520560" imgH="253800" progId="Equation.3">
                  <p:embed/>
                </p:oleObj>
              </mc:Choice>
              <mc:Fallback>
                <p:oleObj name="Equation" r:id="rId13" imgW="520560" imgH="253800" progId="Equation.3">
                  <p:embed/>
                  <p:pic>
                    <p:nvPicPr>
                      <p:cNvPr id="0" name="Picture 878"/>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342170" y="6362700"/>
                        <a:ext cx="781050" cy="381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 name="Object 9"/>
          <p:cNvGraphicFramePr>
            <a:graphicFrameLocks noChangeAspect="1"/>
          </p:cNvGraphicFramePr>
          <p:nvPr>
            <p:extLst>
              <p:ext uri="{D42A27DB-BD31-4B8C-83A1-F6EECF244321}">
                <p14:modId xmlns:p14="http://schemas.microsoft.com/office/powerpoint/2010/main" val="1782486027"/>
              </p:ext>
            </p:extLst>
          </p:nvPr>
        </p:nvGraphicFramePr>
        <p:xfrm>
          <a:off x="4419600" y="4492625"/>
          <a:ext cx="3594100" cy="2060575"/>
        </p:xfrm>
        <a:graphic>
          <a:graphicData uri="http://schemas.openxmlformats.org/presentationml/2006/ole">
            <mc:AlternateContent xmlns:mc="http://schemas.openxmlformats.org/markup-compatibility/2006">
              <mc:Choice xmlns:v="urn:schemas-microsoft-com:vml" Requires="v">
                <p:oleObj spid="_x0000_s18315" name="Equation" r:id="rId15" imgW="2171520" imgH="1244520" progId="Equation.3">
                  <p:embed/>
                </p:oleObj>
              </mc:Choice>
              <mc:Fallback>
                <p:oleObj name="Equation" r:id="rId15" imgW="2171520" imgH="1244520" progId="Equation.3">
                  <p:embed/>
                  <p:pic>
                    <p:nvPicPr>
                      <p:cNvPr id="0" name="Picture 879"/>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419600" y="4492625"/>
                        <a:ext cx="3594100" cy="20605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 name="Slide Number Placeholder 2"/>
          <p:cNvSpPr>
            <a:spLocks noGrp="1"/>
          </p:cNvSpPr>
          <p:nvPr>
            <p:ph type="sldNum" sz="quarter" idx="12"/>
          </p:nvPr>
        </p:nvSpPr>
        <p:spPr>
          <a:xfrm>
            <a:off x="6989620" y="6481373"/>
            <a:ext cx="2133600" cy="365125"/>
          </a:xfrm>
        </p:spPr>
        <p:txBody>
          <a:bodyPr/>
          <a:lstStyle/>
          <a:p>
            <a:fld id="{9C905762-C891-4585-A291-5CEA996061E6}" type="slidenum">
              <a:rPr lang="en-US" sz="1600" smtClean="0">
                <a:latin typeface="Arial" pitchFamily="34" charset="0"/>
                <a:cs typeface="Arial" pitchFamily="34" charset="0"/>
              </a:rPr>
              <a:pPr/>
              <a:t>22</a:t>
            </a:fld>
            <a:r>
              <a:rPr lang="en-US" sz="1600" dirty="0" smtClean="0">
                <a:latin typeface="Arial" pitchFamily="34" charset="0"/>
                <a:cs typeface="Arial" pitchFamily="34" charset="0"/>
              </a:rPr>
              <a:t>/53</a:t>
            </a:r>
            <a:endParaRPr lang="en-US" sz="1600" dirty="0">
              <a:latin typeface="Arial" pitchFamily="34" charset="0"/>
              <a:cs typeface="Arial" pitchFamily="34" charset="0"/>
            </a:endParaRPr>
          </a:p>
        </p:txBody>
      </p:sp>
    </p:spTree>
    <p:extLst>
      <p:ext uri="{BB962C8B-B14F-4D97-AF65-F5344CB8AC3E}">
        <p14:creationId xmlns:p14="http://schemas.microsoft.com/office/powerpoint/2010/main" val="340130632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b="1" dirty="0" smtClean="0">
                <a:solidFill>
                  <a:srgbClr val="0000FF"/>
                </a:solidFill>
                <a:latin typeface="Arial" pitchFamily="34" charset="0"/>
                <a:cs typeface="Arial" pitchFamily="34" charset="0"/>
              </a:rPr>
              <a:t>10.5 </a:t>
            </a:r>
            <a:r>
              <a:rPr lang="en-US" sz="3200" b="1" dirty="0" err="1" smtClean="0">
                <a:solidFill>
                  <a:srgbClr val="0000FF"/>
                </a:solidFill>
                <a:latin typeface="Arial" pitchFamily="34" charset="0"/>
                <a:cs typeface="Arial" pitchFamily="34" charset="0"/>
              </a:rPr>
              <a:t>Lọc</a:t>
            </a:r>
            <a:r>
              <a:rPr lang="en-US" sz="3200" b="1" dirty="0" smtClean="0">
                <a:solidFill>
                  <a:srgbClr val="0000FF"/>
                </a:solidFill>
                <a:latin typeface="Arial" pitchFamily="34" charset="0"/>
                <a:cs typeface="Arial" pitchFamily="34" charset="0"/>
              </a:rPr>
              <a:t> </a:t>
            </a:r>
            <a:r>
              <a:rPr lang="vi-VN" sz="3200" b="1" dirty="0" smtClean="0">
                <a:solidFill>
                  <a:srgbClr val="0000FF"/>
                </a:solidFill>
                <a:latin typeface="Arial" pitchFamily="34" charset="0"/>
                <a:cs typeface="Arial" pitchFamily="34" charset="0"/>
              </a:rPr>
              <a:t>trong trường ly tâm </a:t>
            </a:r>
            <a:r>
              <a:rPr lang="vi-VN" sz="2000" b="1" dirty="0" smtClean="0">
                <a:solidFill>
                  <a:srgbClr val="0000FF"/>
                </a:solidFill>
                <a:latin typeface="Arial" pitchFamily="34" charset="0"/>
                <a:cs typeface="Arial" pitchFamily="34" charset="0"/>
              </a:rPr>
              <a:t>(centrifugal filtration)</a:t>
            </a:r>
            <a:endParaRPr lang="en-US" sz="2000" b="1" dirty="0" smtClean="0">
              <a:solidFill>
                <a:srgbClr val="0000FF"/>
              </a:solidFill>
              <a:latin typeface="Arial" pitchFamily="34" charset="0"/>
              <a:cs typeface="Arial" pitchFamily="34" charset="0"/>
            </a:endParaRPr>
          </a:p>
        </p:txBody>
      </p:sp>
      <p:sp>
        <p:nvSpPr>
          <p:cNvPr id="4" name="Rectangle 3"/>
          <p:cNvSpPr/>
          <p:nvPr/>
        </p:nvSpPr>
        <p:spPr>
          <a:xfrm>
            <a:off x="6927" y="4983540"/>
            <a:ext cx="4869873" cy="1569660"/>
          </a:xfrm>
          <a:prstGeom prst="rect">
            <a:avLst/>
          </a:prstGeom>
        </p:spPr>
        <p:txBody>
          <a:bodyPr wrap="square">
            <a:spAutoFit/>
          </a:bodyPr>
          <a:lstStyle/>
          <a:p>
            <a:pPr algn="just"/>
            <a:r>
              <a:rPr lang="vi-VN" sz="2400" dirty="0" smtClean="0">
                <a:latin typeface="Arial" pitchFamily="34" charset="0"/>
                <a:cs typeface="Arial" pitchFamily="34" charset="0"/>
                <a:sym typeface="Symbol"/>
              </a:rPr>
              <a:t>Tương tự lắng ly tâm: trường lực ly tâm được tạo ra bằng cách cho thùng hình trụ quay xung quanh đường tâm của thùng.</a:t>
            </a:r>
            <a:endParaRPr lang="en-US" sz="2400" dirty="0" smtClean="0">
              <a:latin typeface="Arial" pitchFamily="34" charset="0"/>
              <a:cs typeface="Arial" pitchFamily="34" charset="0"/>
              <a:sym typeface="Symbol"/>
            </a:endParaRPr>
          </a:p>
        </p:txBody>
      </p:sp>
      <p:pic>
        <p:nvPicPr>
          <p:cNvPr id="19460" name="Picture 4" descr="http://g.vatgia.vn/gallery_img/5/xzh134164873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55316" y="2507029"/>
            <a:ext cx="3688684" cy="4350971"/>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3962400" y="588112"/>
            <a:ext cx="5181600" cy="2185214"/>
          </a:xfrm>
          <a:prstGeom prst="rect">
            <a:avLst/>
          </a:prstGeom>
        </p:spPr>
        <p:txBody>
          <a:bodyPr wrap="square">
            <a:spAutoFit/>
          </a:bodyPr>
          <a:lstStyle/>
          <a:p>
            <a:pPr algn="just"/>
            <a:r>
              <a:rPr lang="vi-VN" sz="2400" b="1" dirty="0" smtClean="0">
                <a:solidFill>
                  <a:srgbClr val="FF0066"/>
                </a:solidFill>
                <a:latin typeface="Arial" pitchFamily="34" charset="0"/>
                <a:cs typeface="Arial" pitchFamily="34" charset="0"/>
                <a:sym typeface="Symbol"/>
              </a:rPr>
              <a:t>Áp suất lọc ly tâm:</a:t>
            </a:r>
          </a:p>
          <a:p>
            <a:pPr algn="just"/>
            <a:endParaRPr lang="vi-VN" sz="2400" dirty="0">
              <a:latin typeface="Arial" pitchFamily="34" charset="0"/>
              <a:cs typeface="Arial" pitchFamily="34" charset="0"/>
              <a:sym typeface="Symbol"/>
            </a:endParaRPr>
          </a:p>
          <a:p>
            <a:pPr algn="just"/>
            <a:endParaRPr lang="vi-VN" sz="2400" dirty="0" smtClean="0">
              <a:latin typeface="Arial" pitchFamily="34" charset="0"/>
              <a:cs typeface="Arial" pitchFamily="34" charset="0"/>
              <a:sym typeface="Symbol"/>
            </a:endParaRPr>
          </a:p>
          <a:p>
            <a:pPr algn="just"/>
            <a:endParaRPr lang="vi-VN" sz="2400" dirty="0">
              <a:latin typeface="Arial" pitchFamily="34" charset="0"/>
              <a:cs typeface="Arial" pitchFamily="34" charset="0"/>
              <a:sym typeface="Symbol"/>
            </a:endParaRPr>
          </a:p>
          <a:p>
            <a:pPr algn="just"/>
            <a:r>
              <a:rPr lang="vi-VN" sz="2000" dirty="0" smtClean="0">
                <a:latin typeface="Arial" pitchFamily="34" charset="0"/>
                <a:cs typeface="Arial" pitchFamily="34" charset="0"/>
                <a:sym typeface="Symbol"/>
              </a:rPr>
              <a:t>F</a:t>
            </a:r>
            <a:r>
              <a:rPr lang="vi-VN" sz="2000" baseline="-25000" dirty="0" smtClean="0">
                <a:latin typeface="Arial" pitchFamily="34" charset="0"/>
                <a:cs typeface="Arial" pitchFamily="34" charset="0"/>
                <a:sym typeface="Symbol"/>
              </a:rPr>
              <a:t>C</a:t>
            </a:r>
            <a:r>
              <a:rPr lang="vi-VN" sz="2000" dirty="0" smtClean="0">
                <a:latin typeface="Arial" pitchFamily="34" charset="0"/>
                <a:cs typeface="Arial" pitchFamily="34" charset="0"/>
                <a:sym typeface="Symbol"/>
              </a:rPr>
              <a:t>: lực ly tâm, A: tiết diện bề mặt lọc của rotor, m</a:t>
            </a:r>
            <a:r>
              <a:rPr lang="vi-VN" sz="2000" baseline="-25000" dirty="0" smtClean="0">
                <a:latin typeface="Arial" pitchFamily="34" charset="0"/>
                <a:cs typeface="Arial" pitchFamily="34" charset="0"/>
                <a:sym typeface="Symbol"/>
              </a:rPr>
              <a:t>m</a:t>
            </a:r>
            <a:r>
              <a:rPr lang="vi-VN" sz="2000" dirty="0" smtClean="0">
                <a:latin typeface="Arial" pitchFamily="34" charset="0"/>
                <a:cs typeface="Arial" pitchFamily="34" charset="0"/>
                <a:sym typeface="Symbol"/>
              </a:rPr>
              <a:t>: khối lượng huyền phù,  </a:t>
            </a:r>
            <a:endParaRPr lang="en-US" sz="2000" dirty="0" smtClean="0">
              <a:latin typeface="Arial" pitchFamily="34" charset="0"/>
              <a:cs typeface="Arial" pitchFamily="34" charset="0"/>
              <a:sym typeface="Symbol"/>
            </a:endParaRPr>
          </a:p>
        </p:txBody>
      </p:sp>
      <p:graphicFrame>
        <p:nvGraphicFramePr>
          <p:cNvPr id="3" name="Object 2"/>
          <p:cNvGraphicFramePr>
            <a:graphicFrameLocks noChangeAspect="1"/>
          </p:cNvGraphicFramePr>
          <p:nvPr>
            <p:extLst>
              <p:ext uri="{D42A27DB-BD31-4B8C-83A1-F6EECF244321}">
                <p14:modId xmlns:p14="http://schemas.microsoft.com/office/powerpoint/2010/main" val="900628272"/>
              </p:ext>
            </p:extLst>
          </p:nvPr>
        </p:nvGraphicFramePr>
        <p:xfrm>
          <a:off x="4211781" y="1017303"/>
          <a:ext cx="4052888" cy="909637"/>
        </p:xfrm>
        <a:graphic>
          <a:graphicData uri="http://schemas.openxmlformats.org/presentationml/2006/ole">
            <mc:AlternateContent xmlns:mc="http://schemas.openxmlformats.org/markup-compatibility/2006">
              <mc:Choice xmlns:v="urn:schemas-microsoft-com:vml" Requires="v">
                <p:oleObj spid="_x0000_s19693" name="Equation" r:id="rId4" imgW="1866600" imgH="419040" progId="Equation.3">
                  <p:embed/>
                </p:oleObj>
              </mc:Choice>
              <mc:Fallback>
                <p:oleObj name="Equation" r:id="rId4" imgW="1866600" imgH="419040" progId="Equation.3">
                  <p:embed/>
                  <p:pic>
                    <p:nvPicPr>
                      <p:cNvPr id="0" name="Picture 22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11781" y="1017303"/>
                        <a:ext cx="4052888" cy="9096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2417816478"/>
              </p:ext>
            </p:extLst>
          </p:nvPr>
        </p:nvGraphicFramePr>
        <p:xfrm>
          <a:off x="4038600" y="2814638"/>
          <a:ext cx="2990850" cy="995362"/>
        </p:xfrm>
        <a:graphic>
          <a:graphicData uri="http://schemas.openxmlformats.org/presentationml/2006/ole">
            <mc:AlternateContent xmlns:mc="http://schemas.openxmlformats.org/markup-compatibility/2006">
              <mc:Choice xmlns:v="urn:schemas-microsoft-com:vml" Requires="v">
                <p:oleObj spid="_x0000_s19694" name="Equation" r:id="rId6" imgW="1371600" imgH="457200" progId="Equation.3">
                  <p:embed/>
                </p:oleObj>
              </mc:Choice>
              <mc:Fallback>
                <p:oleObj name="Equation" r:id="rId6" imgW="1371600" imgH="457200" progId="Equation.3">
                  <p:embed/>
                  <p:pic>
                    <p:nvPicPr>
                      <p:cNvPr id="0" name="Picture 23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038600" y="2814638"/>
                        <a:ext cx="2990850" cy="9953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7" name="Picture 6"/>
          <p:cNvPicPr>
            <a:picLocks noChangeAspect="1"/>
          </p:cNvPicPr>
          <p:nvPr/>
        </p:nvPicPr>
        <p:blipFill>
          <a:blip r:embed="rId8">
            <a:biLevel thresh="75000"/>
            <a:extLst>
              <a:ext uri="{28A0092B-C50C-407E-A947-70E740481C1C}">
                <a14:useLocalDpi xmlns:a14="http://schemas.microsoft.com/office/drawing/2010/main" val="0"/>
              </a:ext>
            </a:extLst>
          </a:blip>
          <a:stretch>
            <a:fillRect/>
          </a:stretch>
        </p:blipFill>
        <p:spPr>
          <a:xfrm>
            <a:off x="381000" y="533399"/>
            <a:ext cx="3581400" cy="4287472"/>
          </a:xfrm>
          <a:prstGeom prst="rect">
            <a:avLst/>
          </a:prstGeom>
        </p:spPr>
      </p:pic>
      <p:sp>
        <p:nvSpPr>
          <p:cNvPr id="9" name="Slide Number Placeholder 2"/>
          <p:cNvSpPr>
            <a:spLocks noGrp="1"/>
          </p:cNvSpPr>
          <p:nvPr>
            <p:ph type="sldNum" sz="quarter" idx="12"/>
          </p:nvPr>
        </p:nvSpPr>
        <p:spPr>
          <a:xfrm>
            <a:off x="6989620" y="6481373"/>
            <a:ext cx="2133600" cy="365125"/>
          </a:xfrm>
        </p:spPr>
        <p:txBody>
          <a:bodyPr/>
          <a:lstStyle/>
          <a:p>
            <a:fld id="{9C905762-C891-4585-A291-5CEA996061E6}" type="slidenum">
              <a:rPr lang="en-US" sz="1600" smtClean="0">
                <a:latin typeface="Arial" pitchFamily="34" charset="0"/>
                <a:cs typeface="Arial" pitchFamily="34" charset="0"/>
              </a:rPr>
              <a:pPr/>
              <a:t>23</a:t>
            </a:fld>
            <a:r>
              <a:rPr lang="en-US" sz="1600" dirty="0" smtClean="0">
                <a:latin typeface="Arial" pitchFamily="34" charset="0"/>
                <a:cs typeface="Arial" pitchFamily="34" charset="0"/>
              </a:rPr>
              <a:t>/53</a:t>
            </a:r>
            <a:endParaRPr lang="en-US" sz="1600" dirty="0">
              <a:latin typeface="Arial" pitchFamily="34" charset="0"/>
              <a:cs typeface="Arial" pitchFamily="34" charset="0"/>
            </a:endParaRPr>
          </a:p>
        </p:txBody>
      </p:sp>
    </p:spTree>
    <p:extLst>
      <p:ext uri="{BB962C8B-B14F-4D97-AF65-F5344CB8AC3E}">
        <p14:creationId xmlns:p14="http://schemas.microsoft.com/office/powerpoint/2010/main" val="336791687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b="1" dirty="0" smtClean="0">
                <a:solidFill>
                  <a:srgbClr val="0000FF"/>
                </a:solidFill>
                <a:latin typeface="Arial" pitchFamily="34" charset="0"/>
                <a:cs typeface="Arial" pitchFamily="34" charset="0"/>
              </a:rPr>
              <a:t>10.5</a:t>
            </a:r>
            <a:r>
              <a:rPr lang="vi-VN" sz="3200" b="1" dirty="0" smtClean="0">
                <a:solidFill>
                  <a:srgbClr val="0000FF"/>
                </a:solidFill>
                <a:latin typeface="Arial" pitchFamily="34" charset="0"/>
                <a:cs typeface="Arial" pitchFamily="34" charset="0"/>
              </a:rPr>
              <a:t> </a:t>
            </a:r>
            <a:r>
              <a:rPr lang="en-US" sz="3200" b="1" dirty="0" err="1" smtClean="0">
                <a:solidFill>
                  <a:srgbClr val="0000FF"/>
                </a:solidFill>
                <a:latin typeface="Arial" pitchFamily="34" charset="0"/>
                <a:cs typeface="Arial" pitchFamily="34" charset="0"/>
              </a:rPr>
              <a:t>Lọc</a:t>
            </a:r>
            <a:r>
              <a:rPr lang="en-US" sz="3200" b="1" dirty="0" smtClean="0">
                <a:solidFill>
                  <a:srgbClr val="0000FF"/>
                </a:solidFill>
                <a:latin typeface="Arial" pitchFamily="34" charset="0"/>
                <a:cs typeface="Arial" pitchFamily="34" charset="0"/>
              </a:rPr>
              <a:t> </a:t>
            </a:r>
            <a:r>
              <a:rPr lang="vi-VN" sz="3200" b="1" dirty="0" smtClean="0">
                <a:solidFill>
                  <a:srgbClr val="0000FF"/>
                </a:solidFill>
                <a:latin typeface="Arial" pitchFamily="34" charset="0"/>
                <a:cs typeface="Arial" pitchFamily="34" charset="0"/>
              </a:rPr>
              <a:t>trong trường ly tâm </a:t>
            </a:r>
            <a:r>
              <a:rPr lang="vi-VN" sz="2000" b="1" dirty="0" smtClean="0">
                <a:solidFill>
                  <a:srgbClr val="0000FF"/>
                </a:solidFill>
                <a:latin typeface="Arial" pitchFamily="34" charset="0"/>
                <a:cs typeface="Arial" pitchFamily="34" charset="0"/>
              </a:rPr>
              <a:t>(centrifugal filtration)</a:t>
            </a:r>
            <a:endParaRPr lang="en-US" sz="2000" b="1" dirty="0" smtClean="0">
              <a:solidFill>
                <a:srgbClr val="0000FF"/>
              </a:solidFill>
              <a:latin typeface="Arial" pitchFamily="34" charset="0"/>
              <a:cs typeface="Arial" pitchFamily="34" charset="0"/>
            </a:endParaRPr>
          </a:p>
        </p:txBody>
      </p:sp>
      <p:pic>
        <p:nvPicPr>
          <p:cNvPr id="3"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r="46553" b="17817"/>
          <a:stretch/>
        </p:blipFill>
        <p:spPr bwMode="auto">
          <a:xfrm>
            <a:off x="1" y="624537"/>
            <a:ext cx="4800600" cy="3346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482" name="Picture 2" descr="http://in.all.biz/img/in/catalog/49628.jpe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86200" y="3111264"/>
            <a:ext cx="5257800" cy="3746736"/>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4724400" y="533400"/>
            <a:ext cx="4419599" cy="1200329"/>
          </a:xfrm>
          <a:prstGeom prst="rect">
            <a:avLst/>
          </a:prstGeom>
        </p:spPr>
        <p:txBody>
          <a:bodyPr wrap="square">
            <a:spAutoFit/>
          </a:bodyPr>
          <a:lstStyle/>
          <a:p>
            <a:pPr algn="just"/>
            <a:r>
              <a:rPr lang="vi-VN" sz="2400" b="1" dirty="0" smtClean="0">
                <a:solidFill>
                  <a:srgbClr val="FF0066"/>
                </a:solidFill>
                <a:latin typeface="Arial" pitchFamily="34" charset="0"/>
                <a:cs typeface="Arial" pitchFamily="34" charset="0"/>
                <a:sym typeface="Symbol"/>
              </a:rPr>
              <a:t>Quan hệ giữa áp suất lọc và yếu tố phân ly:</a:t>
            </a:r>
          </a:p>
          <a:p>
            <a:pPr algn="just"/>
            <a:endParaRPr lang="vi-VN" sz="2400" dirty="0">
              <a:latin typeface="Arial" pitchFamily="34" charset="0"/>
              <a:cs typeface="Arial" pitchFamily="34" charset="0"/>
              <a:sym typeface="Symbol"/>
            </a:endParaRPr>
          </a:p>
        </p:txBody>
      </p:sp>
      <p:graphicFrame>
        <p:nvGraphicFramePr>
          <p:cNvPr id="4" name="Object 3"/>
          <p:cNvGraphicFramePr>
            <a:graphicFrameLocks noChangeAspect="1"/>
          </p:cNvGraphicFramePr>
          <p:nvPr>
            <p:extLst>
              <p:ext uri="{D42A27DB-BD31-4B8C-83A1-F6EECF244321}">
                <p14:modId xmlns:p14="http://schemas.microsoft.com/office/powerpoint/2010/main" val="1759140044"/>
              </p:ext>
            </p:extLst>
          </p:nvPr>
        </p:nvGraphicFramePr>
        <p:xfrm>
          <a:off x="4370388" y="1295400"/>
          <a:ext cx="4794250" cy="1320800"/>
        </p:xfrm>
        <a:graphic>
          <a:graphicData uri="http://schemas.openxmlformats.org/presentationml/2006/ole">
            <mc:AlternateContent xmlns:mc="http://schemas.openxmlformats.org/markup-compatibility/2006">
              <mc:Choice xmlns:v="urn:schemas-microsoft-com:vml" Requires="v">
                <p:oleObj spid="_x0000_s20822" name="Equation" r:id="rId5" imgW="2489040" imgH="685800" progId="Equation.3">
                  <p:embed/>
                </p:oleObj>
              </mc:Choice>
              <mc:Fallback>
                <p:oleObj name="Equation" r:id="rId5" imgW="2489040" imgH="685800" progId="Equation.3">
                  <p:embed/>
                  <p:pic>
                    <p:nvPicPr>
                      <p:cNvPr id="0" name="Picture 33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70388" y="1295400"/>
                        <a:ext cx="4794250" cy="1320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3737159203"/>
              </p:ext>
            </p:extLst>
          </p:nvPr>
        </p:nvGraphicFramePr>
        <p:xfrm>
          <a:off x="4762" y="4431903"/>
          <a:ext cx="2027238" cy="838200"/>
        </p:xfrm>
        <a:graphic>
          <a:graphicData uri="http://schemas.openxmlformats.org/presentationml/2006/ole">
            <mc:AlternateContent xmlns:mc="http://schemas.openxmlformats.org/markup-compatibility/2006">
              <mc:Choice xmlns:v="urn:schemas-microsoft-com:vml" Requires="v">
                <p:oleObj spid="_x0000_s20823" name="Equation" r:id="rId7" imgW="952200" imgH="393480" progId="Equation.3">
                  <p:embed/>
                </p:oleObj>
              </mc:Choice>
              <mc:Fallback>
                <p:oleObj name="Equation" r:id="rId7" imgW="952200" imgH="393480" progId="Equation.3">
                  <p:embed/>
                  <p:pic>
                    <p:nvPicPr>
                      <p:cNvPr id="0" name="Picture 33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762" y="4431903"/>
                        <a:ext cx="2027238" cy="838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Rectangle 6"/>
          <p:cNvSpPr/>
          <p:nvPr/>
        </p:nvSpPr>
        <p:spPr>
          <a:xfrm>
            <a:off x="1828801" y="4619228"/>
            <a:ext cx="2438399" cy="1200329"/>
          </a:xfrm>
          <a:prstGeom prst="rect">
            <a:avLst/>
          </a:prstGeom>
        </p:spPr>
        <p:txBody>
          <a:bodyPr wrap="square">
            <a:spAutoFit/>
          </a:bodyPr>
          <a:lstStyle/>
          <a:p>
            <a:r>
              <a:rPr lang="vi-VN" sz="2400" dirty="0" smtClean="0">
                <a:latin typeface="Arial" pitchFamily="34" charset="0"/>
                <a:cs typeface="Arial" pitchFamily="34" charset="0"/>
                <a:sym typeface="Symbol"/>
              </a:rPr>
              <a:t>: áp suất thủy tĩnh của huyền phù trong rotor</a:t>
            </a:r>
            <a:endParaRPr lang="en-US" sz="2400" dirty="0"/>
          </a:p>
        </p:txBody>
      </p:sp>
      <p:sp>
        <p:nvSpPr>
          <p:cNvPr id="8" name="Rectangle 7"/>
          <p:cNvSpPr/>
          <p:nvPr/>
        </p:nvSpPr>
        <p:spPr>
          <a:xfrm>
            <a:off x="3931227" y="6096000"/>
            <a:ext cx="3200400" cy="646331"/>
          </a:xfrm>
          <a:prstGeom prst="rect">
            <a:avLst/>
          </a:prstGeom>
        </p:spPr>
        <p:txBody>
          <a:bodyPr wrap="square">
            <a:spAutoFit/>
          </a:bodyPr>
          <a:lstStyle/>
          <a:p>
            <a:r>
              <a:rPr lang="vi-VN" dirty="0" smtClean="0">
                <a:solidFill>
                  <a:srgbClr val="0070C0"/>
                </a:solidFill>
              </a:rPr>
              <a:t>Hình: Máy </a:t>
            </a:r>
            <a:r>
              <a:rPr lang="vi-VN" dirty="0">
                <a:solidFill>
                  <a:srgbClr val="0070C0"/>
                </a:solidFill>
              </a:rPr>
              <a:t>ly tâm và cụm máy để lọc và làm sạch chất lỏng</a:t>
            </a:r>
            <a:endParaRPr lang="en-US" dirty="0">
              <a:solidFill>
                <a:srgbClr val="0070C0"/>
              </a:solidFill>
            </a:endParaRPr>
          </a:p>
        </p:txBody>
      </p:sp>
      <p:sp>
        <p:nvSpPr>
          <p:cNvPr id="10" name="Rectangle 9"/>
          <p:cNvSpPr/>
          <p:nvPr/>
        </p:nvSpPr>
        <p:spPr>
          <a:xfrm>
            <a:off x="4267201" y="2590800"/>
            <a:ext cx="4876798" cy="707886"/>
          </a:xfrm>
          <a:prstGeom prst="rect">
            <a:avLst/>
          </a:prstGeom>
        </p:spPr>
        <p:txBody>
          <a:bodyPr wrap="square">
            <a:spAutoFit/>
          </a:bodyPr>
          <a:lstStyle/>
          <a:p>
            <a:r>
              <a:rPr lang="vi-VN" sz="2000" dirty="0" smtClean="0">
                <a:latin typeface="Arial" pitchFamily="34" charset="0"/>
                <a:cs typeface="Arial" pitchFamily="34" charset="0"/>
                <a:sym typeface="Wingdings" pitchFamily="2" charset="2"/>
              </a:rPr>
              <a:t> Á</a:t>
            </a:r>
            <a:r>
              <a:rPr lang="vi-VN" sz="2000" dirty="0" smtClean="0">
                <a:latin typeface="Arial" pitchFamily="34" charset="0"/>
                <a:cs typeface="Arial" pitchFamily="34" charset="0"/>
                <a:sym typeface="Symbol"/>
              </a:rPr>
              <a:t>p suất lọc ly tâm bằng áp suất thủy tĩnh nhân cho yếu tố phân ly.</a:t>
            </a:r>
            <a:endParaRPr lang="en-US" sz="2000" dirty="0"/>
          </a:p>
        </p:txBody>
      </p:sp>
      <p:graphicFrame>
        <p:nvGraphicFramePr>
          <p:cNvPr id="9" name="Object 8"/>
          <p:cNvGraphicFramePr>
            <a:graphicFrameLocks noChangeAspect="1"/>
          </p:cNvGraphicFramePr>
          <p:nvPr>
            <p:extLst>
              <p:ext uri="{D42A27DB-BD31-4B8C-83A1-F6EECF244321}">
                <p14:modId xmlns:p14="http://schemas.microsoft.com/office/powerpoint/2010/main" val="958872577"/>
              </p:ext>
            </p:extLst>
          </p:nvPr>
        </p:nvGraphicFramePr>
        <p:xfrm>
          <a:off x="19050" y="5622528"/>
          <a:ext cx="1276350" cy="930672"/>
        </p:xfrm>
        <a:graphic>
          <a:graphicData uri="http://schemas.openxmlformats.org/presentationml/2006/ole">
            <mc:AlternateContent xmlns:mc="http://schemas.openxmlformats.org/markup-compatibility/2006">
              <mc:Choice xmlns:v="urn:schemas-microsoft-com:vml" Requires="v">
                <p:oleObj spid="_x0000_s20824" name="Equation" r:id="rId9" imgW="609480" imgH="444240" progId="Equation.3">
                  <p:embed/>
                </p:oleObj>
              </mc:Choice>
              <mc:Fallback>
                <p:oleObj name="Equation" r:id="rId9" imgW="609480" imgH="444240" progId="Equation.3">
                  <p:embed/>
                  <p:pic>
                    <p:nvPicPr>
                      <p:cNvPr id="0" name="Picture 33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9050" y="5622528"/>
                        <a:ext cx="1276350" cy="93067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 name="Rectangle 11"/>
          <p:cNvSpPr/>
          <p:nvPr/>
        </p:nvSpPr>
        <p:spPr>
          <a:xfrm>
            <a:off x="1219200" y="5857299"/>
            <a:ext cx="2438399" cy="461665"/>
          </a:xfrm>
          <a:prstGeom prst="rect">
            <a:avLst/>
          </a:prstGeom>
        </p:spPr>
        <p:txBody>
          <a:bodyPr wrap="square">
            <a:spAutoFit/>
          </a:bodyPr>
          <a:lstStyle/>
          <a:p>
            <a:r>
              <a:rPr lang="vi-VN" sz="2400" dirty="0" smtClean="0">
                <a:latin typeface="Arial" pitchFamily="34" charset="0"/>
                <a:cs typeface="Arial" pitchFamily="34" charset="0"/>
                <a:sym typeface="Symbol"/>
              </a:rPr>
              <a:t>: yếu tố phân ly</a:t>
            </a:r>
            <a:endParaRPr lang="en-US" sz="2400" dirty="0"/>
          </a:p>
        </p:txBody>
      </p:sp>
      <p:sp>
        <p:nvSpPr>
          <p:cNvPr id="13" name="Rectangle 12"/>
          <p:cNvSpPr/>
          <p:nvPr/>
        </p:nvSpPr>
        <p:spPr>
          <a:xfrm>
            <a:off x="360218" y="3837710"/>
            <a:ext cx="3415147" cy="400110"/>
          </a:xfrm>
          <a:prstGeom prst="rect">
            <a:avLst/>
          </a:prstGeom>
        </p:spPr>
        <p:txBody>
          <a:bodyPr wrap="square">
            <a:spAutoFit/>
          </a:bodyPr>
          <a:lstStyle/>
          <a:p>
            <a:r>
              <a:rPr lang="vi-VN" sz="2000" dirty="0" smtClean="0">
                <a:solidFill>
                  <a:srgbClr val="0070C0"/>
                </a:solidFill>
              </a:rPr>
              <a:t>Hình: Nguyên tắc lọc ly tâm</a:t>
            </a:r>
            <a:endParaRPr lang="en-US" sz="2000" dirty="0">
              <a:solidFill>
                <a:srgbClr val="0070C0"/>
              </a:solidFill>
            </a:endParaRPr>
          </a:p>
        </p:txBody>
      </p:sp>
      <p:sp>
        <p:nvSpPr>
          <p:cNvPr id="14" name="Slide Number Placeholder 2"/>
          <p:cNvSpPr>
            <a:spLocks noGrp="1"/>
          </p:cNvSpPr>
          <p:nvPr>
            <p:ph type="sldNum" sz="quarter" idx="12"/>
          </p:nvPr>
        </p:nvSpPr>
        <p:spPr>
          <a:xfrm>
            <a:off x="6989620" y="6481373"/>
            <a:ext cx="2133600" cy="365125"/>
          </a:xfrm>
        </p:spPr>
        <p:txBody>
          <a:bodyPr/>
          <a:lstStyle/>
          <a:p>
            <a:fld id="{9C905762-C891-4585-A291-5CEA996061E6}" type="slidenum">
              <a:rPr lang="en-US" sz="1600" smtClean="0">
                <a:latin typeface="Arial" pitchFamily="34" charset="0"/>
                <a:cs typeface="Arial" pitchFamily="34" charset="0"/>
              </a:rPr>
              <a:pPr/>
              <a:t>24</a:t>
            </a:fld>
            <a:r>
              <a:rPr lang="en-US" sz="1600" dirty="0" smtClean="0">
                <a:latin typeface="Arial" pitchFamily="34" charset="0"/>
                <a:cs typeface="Arial" pitchFamily="34" charset="0"/>
              </a:rPr>
              <a:t>/53</a:t>
            </a:r>
            <a:endParaRPr lang="en-US" sz="1600" dirty="0">
              <a:latin typeface="Arial" pitchFamily="34" charset="0"/>
              <a:cs typeface="Arial" pitchFamily="34" charset="0"/>
            </a:endParaRPr>
          </a:p>
        </p:txBody>
      </p:sp>
    </p:spTree>
    <p:extLst>
      <p:ext uri="{BB962C8B-B14F-4D97-AF65-F5344CB8AC3E}">
        <p14:creationId xmlns:p14="http://schemas.microsoft.com/office/powerpoint/2010/main" val="388857013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b="1" dirty="0" smtClean="0">
                <a:solidFill>
                  <a:srgbClr val="0000FF"/>
                </a:solidFill>
                <a:latin typeface="Arial" pitchFamily="34" charset="0"/>
                <a:cs typeface="Arial" pitchFamily="34" charset="0"/>
              </a:rPr>
              <a:t>10.6</a:t>
            </a:r>
            <a:r>
              <a:rPr lang="vi-VN" sz="3200" b="1" dirty="0" smtClean="0">
                <a:solidFill>
                  <a:srgbClr val="0000FF"/>
                </a:solidFill>
                <a:latin typeface="Arial" pitchFamily="34" charset="0"/>
                <a:cs typeface="Arial" pitchFamily="34" charset="0"/>
              </a:rPr>
              <a:t> Rửa bã lọc</a:t>
            </a:r>
            <a:r>
              <a:rPr lang="en-US" sz="3200" b="1" dirty="0" smtClean="0">
                <a:solidFill>
                  <a:srgbClr val="0000FF"/>
                </a:solidFill>
                <a:latin typeface="Arial" pitchFamily="34" charset="0"/>
                <a:cs typeface="Arial" pitchFamily="34" charset="0"/>
              </a:rPr>
              <a:t> </a:t>
            </a:r>
            <a:r>
              <a:rPr lang="en-US" sz="2800" b="1" dirty="0" smtClean="0">
                <a:solidFill>
                  <a:srgbClr val="0000FF"/>
                </a:solidFill>
                <a:latin typeface="Arial" pitchFamily="34" charset="0"/>
                <a:cs typeface="Arial" pitchFamily="34" charset="0"/>
              </a:rPr>
              <a:t>(filter cake washing)</a:t>
            </a:r>
          </a:p>
        </p:txBody>
      </p:sp>
      <p:sp>
        <p:nvSpPr>
          <p:cNvPr id="3" name="Rectangle 2"/>
          <p:cNvSpPr/>
          <p:nvPr/>
        </p:nvSpPr>
        <p:spPr>
          <a:xfrm>
            <a:off x="6927" y="533400"/>
            <a:ext cx="9137073" cy="6370975"/>
          </a:xfrm>
          <a:prstGeom prst="rect">
            <a:avLst/>
          </a:prstGeom>
        </p:spPr>
        <p:txBody>
          <a:bodyPr wrap="square">
            <a:spAutoFit/>
          </a:bodyPr>
          <a:lstStyle/>
          <a:p>
            <a:pPr algn="just"/>
            <a:r>
              <a:rPr lang="en-US" sz="2400" dirty="0" err="1" smtClean="0">
                <a:latin typeface="Arial" pitchFamily="34" charset="0"/>
                <a:cs typeface="Arial" pitchFamily="34" charset="0"/>
                <a:sym typeface="Symbol"/>
              </a:rPr>
              <a:t>Là</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quá</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trình</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trích</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ly</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các</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chất</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hòa</a:t>
            </a:r>
            <a:r>
              <a:rPr lang="en-US" sz="2400" dirty="0" smtClean="0">
                <a:latin typeface="Arial" pitchFamily="34" charset="0"/>
                <a:cs typeface="Arial" pitchFamily="34" charset="0"/>
                <a:sym typeface="Symbol"/>
              </a:rPr>
              <a:t> tan </a:t>
            </a:r>
            <a:r>
              <a:rPr lang="en-US" sz="2400" dirty="0" err="1" smtClean="0">
                <a:latin typeface="Arial" pitchFamily="34" charset="0"/>
                <a:cs typeface="Arial" pitchFamily="34" charset="0"/>
                <a:sym typeface="Symbol"/>
              </a:rPr>
              <a:t>còn</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lại</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trong</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pha</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rắn</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chuyển</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vào</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nước</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rửa</a:t>
            </a:r>
            <a:r>
              <a:rPr lang="vi-VN" sz="2400" dirty="0" smtClean="0">
                <a:latin typeface="Arial" pitchFamily="34" charset="0"/>
                <a:cs typeface="Arial" pitchFamily="34" charset="0"/>
                <a:sym typeface="Symbol"/>
              </a:rPr>
              <a:t>.</a:t>
            </a:r>
            <a:endParaRPr lang="en-US" sz="2400" dirty="0" smtClean="0">
              <a:latin typeface="Arial" pitchFamily="34" charset="0"/>
              <a:cs typeface="Arial" pitchFamily="34" charset="0"/>
              <a:sym typeface="Symbol"/>
            </a:endParaRPr>
          </a:p>
          <a:p>
            <a:pPr algn="just"/>
            <a:r>
              <a:rPr lang="en-US" sz="2400" b="1" dirty="0" err="1" smtClean="0">
                <a:solidFill>
                  <a:srgbClr val="FF0000"/>
                </a:solidFill>
                <a:latin typeface="Arial" pitchFamily="34" charset="0"/>
                <a:cs typeface="Arial" pitchFamily="34" charset="0"/>
                <a:sym typeface="Symbol"/>
              </a:rPr>
              <a:t>Yêu</a:t>
            </a:r>
            <a:r>
              <a:rPr lang="en-US" sz="2400" b="1" dirty="0" smtClean="0">
                <a:solidFill>
                  <a:srgbClr val="FF0000"/>
                </a:solidFill>
                <a:latin typeface="Arial" pitchFamily="34" charset="0"/>
                <a:cs typeface="Arial" pitchFamily="34" charset="0"/>
                <a:sym typeface="Symbol"/>
              </a:rPr>
              <a:t> </a:t>
            </a:r>
            <a:r>
              <a:rPr lang="en-US" sz="2400" b="1" dirty="0" err="1" smtClean="0">
                <a:solidFill>
                  <a:srgbClr val="FF0000"/>
                </a:solidFill>
                <a:latin typeface="Arial" pitchFamily="34" charset="0"/>
                <a:cs typeface="Arial" pitchFamily="34" charset="0"/>
                <a:sym typeface="Symbol"/>
              </a:rPr>
              <a:t>cầu</a:t>
            </a:r>
            <a:r>
              <a:rPr lang="en-US" sz="2400" b="1" dirty="0" smtClean="0">
                <a:solidFill>
                  <a:srgbClr val="FF0000"/>
                </a:solidFill>
                <a:latin typeface="Arial" pitchFamily="34" charset="0"/>
                <a:cs typeface="Arial" pitchFamily="34" charset="0"/>
                <a:sym typeface="Symbol"/>
              </a:rPr>
              <a:t>:</a:t>
            </a:r>
          </a:p>
          <a:p>
            <a:pPr marL="1257300" lvl="2" indent="-342900" algn="just">
              <a:buFont typeface="Wingdings" pitchFamily="2" charset="2"/>
              <a:buChar char="q"/>
            </a:pPr>
            <a:r>
              <a:rPr lang="en-US" sz="2400" dirty="0" err="1" smtClean="0">
                <a:latin typeface="Arial" pitchFamily="34" charset="0"/>
                <a:cs typeface="Arial" pitchFamily="34" charset="0"/>
                <a:sym typeface="Symbol"/>
              </a:rPr>
              <a:t>Lượng</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nước</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rửa</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ít</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nhất</a:t>
            </a:r>
            <a:r>
              <a:rPr lang="en-US" sz="2400" dirty="0" smtClean="0">
                <a:latin typeface="Arial" pitchFamily="34" charset="0"/>
                <a:cs typeface="Arial" pitchFamily="34" charset="0"/>
                <a:sym typeface="Symbol"/>
              </a:rPr>
              <a:t>;</a:t>
            </a:r>
          </a:p>
          <a:p>
            <a:pPr marL="1257300" lvl="2" indent="-342900" algn="just">
              <a:buFont typeface="Wingdings" pitchFamily="2" charset="2"/>
              <a:buChar char="q"/>
            </a:pPr>
            <a:r>
              <a:rPr lang="en-US" sz="2400" dirty="0" err="1" smtClean="0">
                <a:latin typeface="Arial" pitchFamily="34" charset="0"/>
                <a:cs typeface="Arial" pitchFamily="34" charset="0"/>
                <a:sym typeface="Symbol"/>
              </a:rPr>
              <a:t>Thời</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gian</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rửa</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ngắn</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nhất</a:t>
            </a:r>
            <a:r>
              <a:rPr lang="en-US" sz="2400" dirty="0" smtClean="0">
                <a:latin typeface="Arial" pitchFamily="34" charset="0"/>
                <a:cs typeface="Arial" pitchFamily="34" charset="0"/>
                <a:sym typeface="Symbol"/>
              </a:rPr>
              <a:t>;</a:t>
            </a:r>
          </a:p>
          <a:p>
            <a:pPr marL="1257300" lvl="2" indent="-342900" algn="just">
              <a:buFont typeface="Wingdings" pitchFamily="2" charset="2"/>
              <a:buChar char="q"/>
            </a:pPr>
            <a:r>
              <a:rPr lang="en-US" sz="2400" dirty="0" err="1" smtClean="0">
                <a:latin typeface="Arial" pitchFamily="34" charset="0"/>
                <a:cs typeface="Arial" pitchFamily="34" charset="0"/>
                <a:sym typeface="Symbol"/>
              </a:rPr>
              <a:t>Pha</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rắn</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sạch</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nhất</a:t>
            </a:r>
            <a:r>
              <a:rPr lang="en-US" sz="2400" dirty="0" smtClean="0">
                <a:latin typeface="Arial" pitchFamily="34" charset="0"/>
                <a:cs typeface="Arial" pitchFamily="34" charset="0"/>
                <a:sym typeface="Symbol"/>
              </a:rPr>
              <a:t>;</a:t>
            </a:r>
          </a:p>
          <a:p>
            <a:pPr marL="1257300" lvl="2" indent="-342900" algn="just">
              <a:buFont typeface="Wingdings" pitchFamily="2" charset="2"/>
              <a:buChar char="q"/>
            </a:pPr>
            <a:r>
              <a:rPr lang="en-US" sz="2400" dirty="0" smtClean="0">
                <a:latin typeface="Arial" pitchFamily="34" charset="0"/>
                <a:cs typeface="Arial" pitchFamily="34" charset="0"/>
                <a:sym typeface="Symbol"/>
              </a:rPr>
              <a:t>Thu </a:t>
            </a:r>
            <a:r>
              <a:rPr lang="en-US" sz="2400" dirty="0" err="1" smtClean="0">
                <a:latin typeface="Arial" pitchFamily="34" charset="0"/>
                <a:cs typeface="Arial" pitchFamily="34" charset="0"/>
                <a:sym typeface="Symbol"/>
              </a:rPr>
              <a:t>hồi</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các</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chất</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hòa</a:t>
            </a:r>
            <a:r>
              <a:rPr lang="en-US" sz="2400" dirty="0" smtClean="0">
                <a:latin typeface="Arial" pitchFamily="34" charset="0"/>
                <a:cs typeface="Arial" pitchFamily="34" charset="0"/>
                <a:sym typeface="Symbol"/>
              </a:rPr>
              <a:t> tan </a:t>
            </a:r>
            <a:r>
              <a:rPr lang="en-US" sz="2400" dirty="0" err="1" smtClean="0">
                <a:latin typeface="Arial" pitchFamily="34" charset="0"/>
                <a:cs typeface="Arial" pitchFamily="34" charset="0"/>
                <a:sym typeface="Symbol"/>
              </a:rPr>
              <a:t>lớn</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nhất</a:t>
            </a:r>
            <a:r>
              <a:rPr lang="en-US" sz="2400" dirty="0">
                <a:latin typeface="Arial" pitchFamily="34" charset="0"/>
                <a:cs typeface="Arial" pitchFamily="34" charset="0"/>
                <a:sym typeface="Symbol"/>
              </a:rPr>
              <a:t>.</a:t>
            </a:r>
            <a:endParaRPr lang="en-US" sz="2400" dirty="0" smtClean="0">
              <a:latin typeface="Arial" pitchFamily="34" charset="0"/>
              <a:cs typeface="Arial" pitchFamily="34" charset="0"/>
              <a:sym typeface="Symbol"/>
            </a:endParaRPr>
          </a:p>
          <a:p>
            <a:pPr algn="just"/>
            <a:r>
              <a:rPr lang="en-US" sz="2400" b="1" dirty="0" err="1" smtClean="0">
                <a:solidFill>
                  <a:srgbClr val="009900"/>
                </a:solidFill>
                <a:latin typeface="Arial" pitchFamily="34" charset="0"/>
                <a:cs typeface="Arial" pitchFamily="34" charset="0"/>
                <a:sym typeface="Symbol"/>
              </a:rPr>
              <a:t>Phương</a:t>
            </a:r>
            <a:r>
              <a:rPr lang="en-US" sz="2400" b="1" dirty="0" smtClean="0">
                <a:solidFill>
                  <a:srgbClr val="009900"/>
                </a:solidFill>
                <a:latin typeface="Arial" pitchFamily="34" charset="0"/>
                <a:cs typeface="Arial" pitchFamily="34" charset="0"/>
                <a:sym typeface="Symbol"/>
              </a:rPr>
              <a:t> </a:t>
            </a:r>
            <a:r>
              <a:rPr lang="en-US" sz="2400" b="1" dirty="0" err="1" smtClean="0">
                <a:solidFill>
                  <a:srgbClr val="009900"/>
                </a:solidFill>
                <a:latin typeface="Arial" pitchFamily="34" charset="0"/>
                <a:cs typeface="Arial" pitchFamily="34" charset="0"/>
                <a:sym typeface="Symbol"/>
              </a:rPr>
              <a:t>pháp</a:t>
            </a:r>
            <a:r>
              <a:rPr lang="en-US" sz="2400" b="1" dirty="0" smtClean="0">
                <a:solidFill>
                  <a:srgbClr val="009900"/>
                </a:solidFill>
                <a:latin typeface="Arial" pitchFamily="34" charset="0"/>
                <a:cs typeface="Arial" pitchFamily="34" charset="0"/>
                <a:sym typeface="Symbol"/>
              </a:rPr>
              <a:t> </a:t>
            </a:r>
            <a:r>
              <a:rPr lang="en-US" sz="2400" b="1" dirty="0" err="1" smtClean="0">
                <a:solidFill>
                  <a:srgbClr val="009900"/>
                </a:solidFill>
                <a:latin typeface="Arial" pitchFamily="34" charset="0"/>
                <a:cs typeface="Arial" pitchFamily="34" charset="0"/>
                <a:sym typeface="Symbol"/>
              </a:rPr>
              <a:t>rửa</a:t>
            </a:r>
            <a:r>
              <a:rPr lang="en-US" sz="2400" b="1" dirty="0" smtClean="0">
                <a:solidFill>
                  <a:srgbClr val="009900"/>
                </a:solidFill>
                <a:latin typeface="Arial" pitchFamily="34" charset="0"/>
                <a:cs typeface="Arial" pitchFamily="34" charset="0"/>
                <a:sym typeface="Symbol"/>
              </a:rPr>
              <a:t>:</a:t>
            </a:r>
          </a:p>
          <a:p>
            <a:pPr marL="342900" indent="-342900" algn="just">
              <a:buFont typeface="Wingdings" pitchFamily="2" charset="2"/>
              <a:buChar char="§"/>
            </a:pPr>
            <a:r>
              <a:rPr lang="en-US" sz="2400" dirty="0" err="1" smtClean="0">
                <a:latin typeface="Arial" pitchFamily="34" charset="0"/>
                <a:cs typeface="Arial" pitchFamily="34" charset="0"/>
                <a:sym typeface="Symbol"/>
              </a:rPr>
              <a:t>Hòa</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bã</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lọc</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vào</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nước</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rửa</a:t>
            </a:r>
            <a:r>
              <a:rPr lang="en-US" sz="2400" dirty="0" smtClean="0">
                <a:latin typeface="Arial" pitchFamily="34" charset="0"/>
                <a:cs typeface="Arial" pitchFamily="34" charset="0"/>
                <a:sym typeface="Symbol"/>
              </a:rPr>
              <a:t> </a:t>
            </a:r>
            <a:r>
              <a:rPr lang="en-US" sz="2400" dirty="0" smtClean="0">
                <a:latin typeface="Arial" pitchFamily="34" charset="0"/>
                <a:cs typeface="Arial" pitchFamily="34" charset="0"/>
                <a:sym typeface="Wingdings" pitchFamily="2" charset="2"/>
              </a:rPr>
              <a:t> </a:t>
            </a:r>
            <a:r>
              <a:rPr lang="en-US" sz="2400" dirty="0" err="1" smtClean="0">
                <a:latin typeface="Arial" pitchFamily="34" charset="0"/>
                <a:cs typeface="Arial" pitchFamily="34" charset="0"/>
                <a:sym typeface="Wingdings" pitchFamily="2" charset="2"/>
              </a:rPr>
              <a:t>tạo</a:t>
            </a:r>
            <a:r>
              <a:rPr lang="en-US" sz="2400" dirty="0" smtClean="0">
                <a:latin typeface="Arial" pitchFamily="34" charset="0"/>
                <a:cs typeface="Arial" pitchFamily="34" charset="0"/>
                <a:sym typeface="Wingdings" pitchFamily="2" charset="2"/>
              </a:rPr>
              <a:t> </a:t>
            </a:r>
            <a:r>
              <a:rPr lang="en-US" sz="2400" dirty="0" err="1" smtClean="0">
                <a:latin typeface="Arial" pitchFamily="34" charset="0"/>
                <a:cs typeface="Arial" pitchFamily="34" charset="0"/>
                <a:sym typeface="Wingdings" pitchFamily="2" charset="2"/>
              </a:rPr>
              <a:t>dịch</a:t>
            </a:r>
            <a:r>
              <a:rPr lang="en-US" sz="2400" dirty="0" smtClean="0">
                <a:latin typeface="Arial" pitchFamily="34" charset="0"/>
                <a:cs typeface="Arial" pitchFamily="34" charset="0"/>
                <a:sym typeface="Wingdings" pitchFamily="2" charset="2"/>
              </a:rPr>
              <a:t> </a:t>
            </a:r>
            <a:r>
              <a:rPr lang="en-US" sz="2400" dirty="0" err="1" smtClean="0">
                <a:latin typeface="Arial" pitchFamily="34" charset="0"/>
                <a:cs typeface="Arial" pitchFamily="34" charset="0"/>
                <a:sym typeface="Wingdings" pitchFamily="2" charset="2"/>
              </a:rPr>
              <a:t>huyền</a:t>
            </a:r>
            <a:r>
              <a:rPr lang="en-US" sz="2400" dirty="0" smtClean="0">
                <a:latin typeface="Arial" pitchFamily="34" charset="0"/>
                <a:cs typeface="Arial" pitchFamily="34" charset="0"/>
                <a:sym typeface="Wingdings" pitchFamily="2" charset="2"/>
              </a:rPr>
              <a:t> </a:t>
            </a:r>
            <a:r>
              <a:rPr lang="en-US" sz="2400" dirty="0" err="1" smtClean="0">
                <a:latin typeface="Arial" pitchFamily="34" charset="0"/>
                <a:cs typeface="Arial" pitchFamily="34" charset="0"/>
                <a:sym typeface="Wingdings" pitchFamily="2" charset="2"/>
              </a:rPr>
              <a:t>phù</a:t>
            </a:r>
            <a:r>
              <a:rPr lang="en-US" sz="2400" dirty="0" smtClean="0">
                <a:latin typeface="Arial" pitchFamily="34" charset="0"/>
                <a:cs typeface="Arial" pitchFamily="34" charset="0"/>
                <a:sym typeface="Wingdings" pitchFamily="2" charset="2"/>
              </a:rPr>
              <a:t>  </a:t>
            </a:r>
            <a:r>
              <a:rPr lang="en-US" sz="2400" dirty="0" err="1" smtClean="0">
                <a:latin typeface="Arial" pitchFamily="34" charset="0"/>
                <a:cs typeface="Arial" pitchFamily="34" charset="0"/>
                <a:sym typeface="Wingdings" pitchFamily="2" charset="2"/>
              </a:rPr>
              <a:t>lọc</a:t>
            </a:r>
            <a:r>
              <a:rPr lang="en-US" sz="2400" dirty="0" smtClean="0">
                <a:latin typeface="Arial" pitchFamily="34" charset="0"/>
                <a:cs typeface="Arial" pitchFamily="34" charset="0"/>
                <a:sym typeface="Wingdings" pitchFamily="2" charset="2"/>
              </a:rPr>
              <a:t> </a:t>
            </a:r>
            <a:r>
              <a:rPr lang="en-US" sz="2400" dirty="0" err="1" smtClean="0">
                <a:latin typeface="Arial" pitchFamily="34" charset="0"/>
                <a:cs typeface="Arial" pitchFamily="34" charset="0"/>
                <a:sym typeface="Wingdings" pitchFamily="2" charset="2"/>
              </a:rPr>
              <a:t>lại</a:t>
            </a:r>
            <a:r>
              <a:rPr lang="en-US" sz="2400" dirty="0" smtClean="0">
                <a:latin typeface="Arial" pitchFamily="34" charset="0"/>
                <a:cs typeface="Arial" pitchFamily="34" charset="0"/>
                <a:sym typeface="Wingdings" pitchFamily="2" charset="2"/>
              </a:rPr>
              <a:t>;</a:t>
            </a:r>
          </a:p>
          <a:p>
            <a:pPr marL="342900" indent="-342900" algn="just">
              <a:buFont typeface="Wingdings" pitchFamily="2" charset="2"/>
              <a:buChar char="§"/>
            </a:pPr>
            <a:r>
              <a:rPr lang="en-US" sz="2400" dirty="0" smtClean="0">
                <a:latin typeface="Arial" pitchFamily="34" charset="0"/>
                <a:cs typeface="Arial" pitchFamily="34" charset="0"/>
                <a:sym typeface="Symbol"/>
              </a:rPr>
              <a:t>Cho </a:t>
            </a:r>
            <a:r>
              <a:rPr lang="en-US" sz="2400" dirty="0" err="1" smtClean="0">
                <a:latin typeface="Arial" pitchFamily="34" charset="0"/>
                <a:cs typeface="Arial" pitchFamily="34" charset="0"/>
                <a:sym typeface="Symbol"/>
              </a:rPr>
              <a:t>nước</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rửa</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đi</a:t>
            </a:r>
            <a:r>
              <a:rPr lang="en-US" sz="2400" dirty="0" smtClean="0">
                <a:latin typeface="Arial" pitchFamily="34" charset="0"/>
                <a:cs typeface="Arial" pitchFamily="34" charset="0"/>
                <a:sym typeface="Symbol"/>
              </a:rPr>
              <a:t> qua </a:t>
            </a:r>
            <a:r>
              <a:rPr lang="en-US" sz="2400" dirty="0" err="1" smtClean="0">
                <a:latin typeface="Arial" pitchFamily="34" charset="0"/>
                <a:cs typeface="Arial" pitchFamily="34" charset="0"/>
                <a:sym typeface="Symbol"/>
              </a:rPr>
              <a:t>máy</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lọc</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ngay</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sau</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khi</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lọc</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cùng</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chiều</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hoặc</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ngược</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chiều</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với</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nước</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lọc</a:t>
            </a:r>
            <a:r>
              <a:rPr lang="en-US" sz="2400" dirty="0" smtClean="0">
                <a:latin typeface="Arial" pitchFamily="34" charset="0"/>
                <a:cs typeface="Arial" pitchFamily="34" charset="0"/>
                <a:sym typeface="Symbol"/>
              </a:rPr>
              <a:t>).</a:t>
            </a:r>
          </a:p>
          <a:p>
            <a:pPr algn="just"/>
            <a:r>
              <a:rPr lang="en-US" sz="2400" b="1" dirty="0" err="1" smtClean="0">
                <a:solidFill>
                  <a:srgbClr val="FF0066"/>
                </a:solidFill>
                <a:latin typeface="Arial" pitchFamily="34" charset="0"/>
                <a:cs typeface="Arial" pitchFamily="34" charset="0"/>
                <a:sym typeface="Symbol"/>
              </a:rPr>
              <a:t>Yếu</a:t>
            </a:r>
            <a:r>
              <a:rPr lang="en-US" sz="2400" b="1" dirty="0" smtClean="0">
                <a:solidFill>
                  <a:srgbClr val="FF0066"/>
                </a:solidFill>
                <a:latin typeface="Arial" pitchFamily="34" charset="0"/>
                <a:cs typeface="Arial" pitchFamily="34" charset="0"/>
                <a:sym typeface="Symbol"/>
              </a:rPr>
              <a:t> </a:t>
            </a:r>
            <a:r>
              <a:rPr lang="en-US" sz="2400" b="1" dirty="0" err="1" smtClean="0">
                <a:solidFill>
                  <a:srgbClr val="FF0066"/>
                </a:solidFill>
                <a:latin typeface="Arial" pitchFamily="34" charset="0"/>
                <a:cs typeface="Arial" pitchFamily="34" charset="0"/>
                <a:sym typeface="Symbol"/>
              </a:rPr>
              <a:t>tố</a:t>
            </a:r>
            <a:r>
              <a:rPr lang="en-US" sz="2400" b="1" dirty="0" smtClean="0">
                <a:solidFill>
                  <a:srgbClr val="FF0066"/>
                </a:solidFill>
                <a:latin typeface="Arial" pitchFamily="34" charset="0"/>
                <a:cs typeface="Arial" pitchFamily="34" charset="0"/>
                <a:sym typeface="Symbol"/>
              </a:rPr>
              <a:t> </a:t>
            </a:r>
            <a:r>
              <a:rPr lang="en-US" sz="2400" b="1" dirty="0" err="1" smtClean="0">
                <a:solidFill>
                  <a:srgbClr val="FF0066"/>
                </a:solidFill>
                <a:latin typeface="Arial" pitchFamily="34" charset="0"/>
                <a:cs typeface="Arial" pitchFamily="34" charset="0"/>
                <a:sym typeface="Symbol"/>
              </a:rPr>
              <a:t>ảnh</a:t>
            </a:r>
            <a:r>
              <a:rPr lang="en-US" sz="2400" b="1" dirty="0" smtClean="0">
                <a:solidFill>
                  <a:srgbClr val="FF0066"/>
                </a:solidFill>
                <a:latin typeface="Arial" pitchFamily="34" charset="0"/>
                <a:cs typeface="Arial" pitchFamily="34" charset="0"/>
                <a:sym typeface="Symbol"/>
              </a:rPr>
              <a:t> </a:t>
            </a:r>
            <a:r>
              <a:rPr lang="en-US" sz="2400" b="1" dirty="0" err="1" smtClean="0">
                <a:solidFill>
                  <a:srgbClr val="FF0066"/>
                </a:solidFill>
                <a:latin typeface="Arial" pitchFamily="34" charset="0"/>
                <a:cs typeface="Arial" pitchFamily="34" charset="0"/>
                <a:sym typeface="Symbol"/>
              </a:rPr>
              <a:t>hưởng</a:t>
            </a:r>
            <a:r>
              <a:rPr lang="en-US" sz="2400" b="1" dirty="0" smtClean="0">
                <a:solidFill>
                  <a:srgbClr val="FF0066"/>
                </a:solidFill>
                <a:latin typeface="Arial" pitchFamily="34" charset="0"/>
                <a:cs typeface="Arial" pitchFamily="34" charset="0"/>
                <a:sym typeface="Symbol"/>
              </a:rPr>
              <a:t>:</a:t>
            </a:r>
          </a:p>
          <a:p>
            <a:pPr marL="1257300" lvl="2" indent="-342900" algn="just">
              <a:buFont typeface="Wingdings" pitchFamily="2" charset="2"/>
              <a:buChar char="Ø"/>
            </a:pPr>
            <a:r>
              <a:rPr lang="en-US" sz="2400" dirty="0" err="1" smtClean="0">
                <a:latin typeface="Arial" pitchFamily="34" charset="0"/>
                <a:cs typeface="Arial" pitchFamily="34" charset="0"/>
                <a:sym typeface="Symbol"/>
              </a:rPr>
              <a:t>Kích</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thước</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và</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hình</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dạng</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hạt</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rắn</a:t>
            </a:r>
            <a:r>
              <a:rPr lang="en-US" sz="2400" dirty="0" smtClean="0">
                <a:latin typeface="Arial" pitchFamily="34" charset="0"/>
                <a:cs typeface="Arial" pitchFamily="34" charset="0"/>
                <a:sym typeface="Symbol"/>
              </a:rPr>
              <a:t>;</a:t>
            </a:r>
          </a:p>
          <a:p>
            <a:pPr marL="1257300" lvl="2" indent="-342900" algn="just">
              <a:buFont typeface="Wingdings" pitchFamily="2" charset="2"/>
              <a:buChar char="Ø"/>
            </a:pPr>
            <a:r>
              <a:rPr lang="en-US" sz="2400" dirty="0" err="1" smtClean="0">
                <a:latin typeface="Arial" pitchFamily="34" charset="0"/>
                <a:cs typeface="Arial" pitchFamily="34" charset="0"/>
                <a:sym typeface="Symbol"/>
              </a:rPr>
              <a:t>Tốc</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độ</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dòng</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nước</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rửa</a:t>
            </a:r>
            <a:r>
              <a:rPr lang="en-US" sz="2400" dirty="0" smtClean="0">
                <a:latin typeface="Arial" pitchFamily="34" charset="0"/>
                <a:cs typeface="Arial" pitchFamily="34" charset="0"/>
                <a:sym typeface="Symbol"/>
              </a:rPr>
              <a:t>;</a:t>
            </a:r>
          </a:p>
          <a:p>
            <a:pPr marL="1257300" lvl="2" indent="-342900" algn="just">
              <a:buFont typeface="Wingdings" pitchFamily="2" charset="2"/>
              <a:buChar char="Ø"/>
            </a:pPr>
            <a:r>
              <a:rPr lang="en-US" sz="2400" dirty="0" err="1" smtClean="0">
                <a:latin typeface="Arial" pitchFamily="34" charset="0"/>
                <a:cs typeface="Arial" pitchFamily="34" charset="0"/>
                <a:sym typeface="Symbol"/>
              </a:rPr>
              <a:t>Độ</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xốp</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lớp</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bã</a:t>
            </a:r>
            <a:r>
              <a:rPr lang="en-US" sz="2400" dirty="0" smtClean="0">
                <a:latin typeface="Arial" pitchFamily="34" charset="0"/>
                <a:cs typeface="Arial" pitchFamily="34" charset="0"/>
                <a:sym typeface="Symbol"/>
              </a:rPr>
              <a:t>;</a:t>
            </a:r>
          </a:p>
          <a:p>
            <a:pPr marL="1257300" lvl="2" indent="-342900" algn="just">
              <a:buFont typeface="Wingdings" pitchFamily="2" charset="2"/>
              <a:buChar char="Ø"/>
            </a:pPr>
            <a:r>
              <a:rPr lang="en-US" sz="2400" dirty="0" err="1" smtClean="0">
                <a:latin typeface="Arial" pitchFamily="34" charset="0"/>
                <a:cs typeface="Arial" pitchFamily="34" charset="0"/>
                <a:sym typeface="Symbol"/>
              </a:rPr>
              <a:t>Chiều</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dày</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lớp</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bã</a:t>
            </a:r>
            <a:r>
              <a:rPr lang="en-US" sz="2400" dirty="0" smtClean="0">
                <a:latin typeface="Arial" pitchFamily="34" charset="0"/>
                <a:cs typeface="Arial" pitchFamily="34" charset="0"/>
                <a:sym typeface="Symbol"/>
              </a:rPr>
              <a:t>;</a:t>
            </a:r>
          </a:p>
          <a:p>
            <a:pPr marL="1257300" lvl="2" indent="-342900" algn="just">
              <a:buFont typeface="Wingdings" pitchFamily="2" charset="2"/>
              <a:buChar char="Ø"/>
            </a:pPr>
            <a:r>
              <a:rPr lang="en-US" sz="2400" dirty="0" err="1" smtClean="0">
                <a:latin typeface="Arial" pitchFamily="34" charset="0"/>
                <a:cs typeface="Arial" pitchFamily="34" charset="0"/>
                <a:sym typeface="Symbol"/>
              </a:rPr>
              <a:t>Tính</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chất</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của</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nước</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rửa</a:t>
            </a:r>
            <a:r>
              <a:rPr lang="en-US" sz="2400" dirty="0" smtClean="0">
                <a:latin typeface="Arial" pitchFamily="34" charset="0"/>
                <a:cs typeface="Arial" pitchFamily="34" charset="0"/>
                <a:sym typeface="Symbol"/>
              </a:rPr>
              <a:t>.</a:t>
            </a:r>
          </a:p>
        </p:txBody>
      </p:sp>
      <p:sp>
        <p:nvSpPr>
          <p:cNvPr id="4" name="Slide Number Placeholder 2"/>
          <p:cNvSpPr>
            <a:spLocks noGrp="1"/>
          </p:cNvSpPr>
          <p:nvPr>
            <p:ph type="sldNum" sz="quarter" idx="12"/>
          </p:nvPr>
        </p:nvSpPr>
        <p:spPr>
          <a:xfrm>
            <a:off x="6989620" y="6481373"/>
            <a:ext cx="2133600" cy="365125"/>
          </a:xfrm>
        </p:spPr>
        <p:txBody>
          <a:bodyPr/>
          <a:lstStyle/>
          <a:p>
            <a:fld id="{9C905762-C891-4585-A291-5CEA996061E6}" type="slidenum">
              <a:rPr lang="en-US" sz="1600" smtClean="0">
                <a:latin typeface="Arial" pitchFamily="34" charset="0"/>
                <a:cs typeface="Arial" pitchFamily="34" charset="0"/>
              </a:rPr>
              <a:pPr/>
              <a:t>25</a:t>
            </a:fld>
            <a:r>
              <a:rPr lang="en-US" sz="1600" dirty="0" smtClean="0">
                <a:latin typeface="Arial" pitchFamily="34" charset="0"/>
                <a:cs typeface="Arial" pitchFamily="34" charset="0"/>
              </a:rPr>
              <a:t>/53</a:t>
            </a:r>
            <a:endParaRPr lang="en-US" sz="1600" dirty="0">
              <a:latin typeface="Arial" pitchFamily="34" charset="0"/>
              <a:cs typeface="Arial" pitchFamily="34" charset="0"/>
            </a:endParaRPr>
          </a:p>
        </p:txBody>
      </p:sp>
    </p:spTree>
    <p:extLst>
      <p:ext uri="{BB962C8B-B14F-4D97-AF65-F5344CB8AC3E}">
        <p14:creationId xmlns:p14="http://schemas.microsoft.com/office/powerpoint/2010/main" val="164049703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b="1" dirty="0" smtClean="0">
                <a:solidFill>
                  <a:srgbClr val="0000FF"/>
                </a:solidFill>
                <a:latin typeface="Arial" pitchFamily="34" charset="0"/>
                <a:cs typeface="Arial" pitchFamily="34" charset="0"/>
              </a:rPr>
              <a:t>10.6</a:t>
            </a:r>
            <a:r>
              <a:rPr lang="vi-VN" sz="3200" b="1" dirty="0" smtClean="0">
                <a:solidFill>
                  <a:srgbClr val="0000FF"/>
                </a:solidFill>
                <a:latin typeface="Arial" pitchFamily="34" charset="0"/>
                <a:cs typeface="Arial" pitchFamily="34" charset="0"/>
              </a:rPr>
              <a:t> Rửa bã lọc</a:t>
            </a:r>
            <a:endParaRPr lang="en-US" sz="2000" b="1" dirty="0" smtClean="0">
              <a:solidFill>
                <a:srgbClr val="0000FF"/>
              </a:solidFill>
              <a:latin typeface="Arial" pitchFamily="34" charset="0"/>
              <a:cs typeface="Arial" pitchFamily="34" charset="0"/>
            </a:endParaRPr>
          </a:p>
        </p:txBody>
      </p:sp>
      <p:sp>
        <p:nvSpPr>
          <p:cNvPr id="3" name="Rectangle 2"/>
          <p:cNvSpPr/>
          <p:nvPr/>
        </p:nvSpPr>
        <p:spPr>
          <a:xfrm>
            <a:off x="6927" y="533400"/>
            <a:ext cx="9137073" cy="4970591"/>
          </a:xfrm>
          <a:prstGeom prst="rect">
            <a:avLst/>
          </a:prstGeom>
        </p:spPr>
        <p:txBody>
          <a:bodyPr wrap="square">
            <a:spAutoFit/>
          </a:bodyPr>
          <a:lstStyle/>
          <a:p>
            <a:pPr algn="just"/>
            <a:r>
              <a:rPr lang="en-US" sz="2400" b="1" dirty="0" err="1" smtClean="0">
                <a:solidFill>
                  <a:srgbClr val="FF0066"/>
                </a:solidFill>
                <a:latin typeface="Arial" pitchFamily="34" charset="0"/>
                <a:cs typeface="Arial" pitchFamily="34" charset="0"/>
                <a:sym typeface="Symbol"/>
              </a:rPr>
              <a:t>Tính</a:t>
            </a:r>
            <a:r>
              <a:rPr lang="en-US" sz="2400" b="1" dirty="0" smtClean="0">
                <a:solidFill>
                  <a:srgbClr val="FF0066"/>
                </a:solidFill>
                <a:latin typeface="Arial" pitchFamily="34" charset="0"/>
                <a:cs typeface="Arial" pitchFamily="34" charset="0"/>
                <a:sym typeface="Symbol"/>
              </a:rPr>
              <a:t> </a:t>
            </a:r>
            <a:r>
              <a:rPr lang="en-US" sz="2400" b="1" dirty="0" err="1" smtClean="0">
                <a:solidFill>
                  <a:srgbClr val="FF0066"/>
                </a:solidFill>
                <a:latin typeface="Arial" pitchFamily="34" charset="0"/>
                <a:cs typeface="Arial" pitchFamily="34" charset="0"/>
                <a:sym typeface="Symbol"/>
              </a:rPr>
              <a:t>toán</a:t>
            </a:r>
            <a:r>
              <a:rPr lang="en-US" sz="2400" b="1" dirty="0" smtClean="0">
                <a:solidFill>
                  <a:srgbClr val="FF0066"/>
                </a:solidFill>
                <a:latin typeface="Arial" pitchFamily="34" charset="0"/>
                <a:cs typeface="Arial" pitchFamily="34" charset="0"/>
                <a:sym typeface="Symbol"/>
              </a:rPr>
              <a:t> </a:t>
            </a:r>
            <a:r>
              <a:rPr lang="en-US" sz="2400" b="1" dirty="0" err="1" smtClean="0">
                <a:solidFill>
                  <a:srgbClr val="FF0066"/>
                </a:solidFill>
                <a:latin typeface="Arial" pitchFamily="34" charset="0"/>
                <a:cs typeface="Arial" pitchFamily="34" charset="0"/>
                <a:sym typeface="Symbol"/>
              </a:rPr>
              <a:t>quá</a:t>
            </a:r>
            <a:r>
              <a:rPr lang="en-US" sz="2400" b="1" dirty="0" smtClean="0">
                <a:solidFill>
                  <a:srgbClr val="FF0066"/>
                </a:solidFill>
                <a:latin typeface="Arial" pitchFamily="34" charset="0"/>
                <a:cs typeface="Arial" pitchFamily="34" charset="0"/>
                <a:sym typeface="Symbol"/>
              </a:rPr>
              <a:t> </a:t>
            </a:r>
            <a:r>
              <a:rPr lang="en-US" sz="2400" b="1" dirty="0" err="1" smtClean="0">
                <a:solidFill>
                  <a:srgbClr val="FF0066"/>
                </a:solidFill>
                <a:latin typeface="Arial" pitchFamily="34" charset="0"/>
                <a:cs typeface="Arial" pitchFamily="34" charset="0"/>
                <a:sym typeface="Symbol"/>
              </a:rPr>
              <a:t>trình</a:t>
            </a:r>
            <a:r>
              <a:rPr lang="en-US" sz="2400" b="1" dirty="0" smtClean="0">
                <a:solidFill>
                  <a:srgbClr val="FF0066"/>
                </a:solidFill>
                <a:latin typeface="Arial" pitchFamily="34" charset="0"/>
                <a:cs typeface="Arial" pitchFamily="34" charset="0"/>
                <a:sym typeface="Symbol"/>
              </a:rPr>
              <a:t> </a:t>
            </a:r>
            <a:r>
              <a:rPr lang="en-US" sz="2400" b="1" dirty="0" err="1" smtClean="0">
                <a:solidFill>
                  <a:srgbClr val="FF0066"/>
                </a:solidFill>
                <a:latin typeface="Arial" pitchFamily="34" charset="0"/>
                <a:cs typeface="Arial" pitchFamily="34" charset="0"/>
                <a:sym typeface="Symbol"/>
              </a:rPr>
              <a:t>rửa</a:t>
            </a:r>
            <a:r>
              <a:rPr lang="en-US" sz="2400" b="1" dirty="0" smtClean="0">
                <a:solidFill>
                  <a:srgbClr val="FF0066"/>
                </a:solidFill>
                <a:latin typeface="Arial" pitchFamily="34" charset="0"/>
                <a:cs typeface="Arial" pitchFamily="34" charset="0"/>
                <a:sym typeface="Symbol"/>
              </a:rPr>
              <a:t> </a:t>
            </a:r>
            <a:r>
              <a:rPr lang="en-US" sz="2400" b="1" dirty="0" err="1" smtClean="0">
                <a:solidFill>
                  <a:srgbClr val="FF0066"/>
                </a:solidFill>
                <a:latin typeface="Arial" pitchFamily="34" charset="0"/>
                <a:cs typeface="Arial" pitchFamily="34" charset="0"/>
                <a:sym typeface="Symbol"/>
              </a:rPr>
              <a:t>bả</a:t>
            </a:r>
            <a:endParaRPr lang="en-US" sz="2400" b="1" dirty="0" smtClean="0">
              <a:solidFill>
                <a:srgbClr val="FF0066"/>
              </a:solidFill>
              <a:latin typeface="Arial" pitchFamily="34" charset="0"/>
              <a:cs typeface="Arial" pitchFamily="34" charset="0"/>
              <a:sym typeface="Symbol"/>
            </a:endParaRPr>
          </a:p>
          <a:p>
            <a:pPr algn="just"/>
            <a:r>
              <a:rPr lang="en-US" sz="2400" b="1" dirty="0" err="1" smtClean="0">
                <a:latin typeface="Arial" pitchFamily="34" charset="0"/>
                <a:cs typeface="Arial" pitchFamily="34" charset="0"/>
                <a:sym typeface="Symbol"/>
              </a:rPr>
              <a:t>Thể</a:t>
            </a:r>
            <a:r>
              <a:rPr lang="en-US" sz="2400" b="1" dirty="0" smtClean="0">
                <a:latin typeface="Arial" pitchFamily="34" charset="0"/>
                <a:cs typeface="Arial" pitchFamily="34" charset="0"/>
                <a:sym typeface="Symbol"/>
              </a:rPr>
              <a:t> </a:t>
            </a:r>
            <a:r>
              <a:rPr lang="en-US" sz="2400" b="1" dirty="0" err="1" smtClean="0">
                <a:latin typeface="Arial" pitchFamily="34" charset="0"/>
                <a:cs typeface="Arial" pitchFamily="34" charset="0"/>
                <a:sym typeface="Symbol"/>
              </a:rPr>
              <a:t>tích</a:t>
            </a:r>
            <a:r>
              <a:rPr lang="en-US" sz="2400" b="1" dirty="0" smtClean="0">
                <a:latin typeface="Arial" pitchFamily="34" charset="0"/>
                <a:cs typeface="Arial" pitchFamily="34" charset="0"/>
                <a:sym typeface="Symbol"/>
              </a:rPr>
              <a:t> </a:t>
            </a:r>
            <a:r>
              <a:rPr lang="en-US" sz="2400" b="1" dirty="0" err="1" smtClean="0">
                <a:latin typeface="Arial" pitchFamily="34" charset="0"/>
                <a:cs typeface="Arial" pitchFamily="34" charset="0"/>
                <a:sym typeface="Symbol"/>
              </a:rPr>
              <a:t>nước</a:t>
            </a:r>
            <a:r>
              <a:rPr lang="en-US" sz="2400" b="1" dirty="0" smtClean="0">
                <a:latin typeface="Arial" pitchFamily="34" charset="0"/>
                <a:cs typeface="Arial" pitchFamily="34" charset="0"/>
                <a:sym typeface="Symbol"/>
              </a:rPr>
              <a:t> </a:t>
            </a:r>
            <a:r>
              <a:rPr lang="en-US" sz="2400" b="1" dirty="0" err="1" smtClean="0">
                <a:latin typeface="Arial" pitchFamily="34" charset="0"/>
                <a:cs typeface="Arial" pitchFamily="34" charset="0"/>
                <a:sym typeface="Symbol"/>
              </a:rPr>
              <a:t>rửa</a:t>
            </a:r>
            <a:r>
              <a:rPr lang="en-US" sz="2400" b="1" dirty="0" smtClean="0">
                <a:latin typeface="Arial" pitchFamily="34" charset="0"/>
                <a:cs typeface="Arial" pitchFamily="34" charset="0"/>
                <a:sym typeface="Symbol"/>
              </a:rPr>
              <a:t> </a:t>
            </a:r>
            <a:r>
              <a:rPr lang="en-US" sz="2400" b="1" dirty="0" err="1" smtClean="0">
                <a:latin typeface="Arial" pitchFamily="34" charset="0"/>
                <a:cs typeface="Arial" pitchFamily="34" charset="0"/>
                <a:sym typeface="Symbol"/>
              </a:rPr>
              <a:t>cần</a:t>
            </a:r>
            <a:r>
              <a:rPr lang="en-US" sz="2400" b="1" dirty="0" smtClean="0">
                <a:latin typeface="Arial" pitchFamily="34" charset="0"/>
                <a:cs typeface="Arial" pitchFamily="34" charset="0"/>
                <a:sym typeface="Symbol"/>
              </a:rPr>
              <a:t> </a:t>
            </a:r>
            <a:r>
              <a:rPr lang="en-US" sz="2400" b="1" dirty="0" err="1" smtClean="0">
                <a:latin typeface="Arial" pitchFamily="34" charset="0"/>
                <a:cs typeface="Arial" pitchFamily="34" charset="0"/>
                <a:sym typeface="Symbol"/>
              </a:rPr>
              <a:t>thiết</a:t>
            </a:r>
            <a:r>
              <a:rPr lang="en-US" sz="2400" dirty="0" smtClean="0">
                <a:latin typeface="Arial" pitchFamily="34" charset="0"/>
                <a:cs typeface="Arial" pitchFamily="34" charset="0"/>
                <a:sym typeface="Symbol"/>
              </a:rPr>
              <a:t>:</a:t>
            </a:r>
          </a:p>
          <a:p>
            <a:pPr algn="just"/>
            <a:endParaRPr lang="en-US" sz="2400" dirty="0">
              <a:latin typeface="Arial" pitchFamily="34" charset="0"/>
              <a:cs typeface="Arial" pitchFamily="34" charset="0"/>
              <a:sym typeface="Symbol"/>
            </a:endParaRPr>
          </a:p>
          <a:p>
            <a:pPr algn="just"/>
            <a:endParaRPr lang="en-US" sz="2400" dirty="0" smtClean="0">
              <a:latin typeface="Times New Roman" pitchFamily="18" charset="0"/>
              <a:cs typeface="Times New Roman" pitchFamily="18" charset="0"/>
              <a:sym typeface="Symbol"/>
            </a:endParaRPr>
          </a:p>
          <a:p>
            <a:pPr algn="just"/>
            <a:r>
              <a:rPr lang="en-US" sz="2400" dirty="0" err="1" smtClean="0">
                <a:latin typeface="Times New Roman" pitchFamily="18" charset="0"/>
                <a:cs typeface="Times New Roman" pitchFamily="18" charset="0"/>
                <a:sym typeface="Symbol"/>
              </a:rPr>
              <a:t>J</a:t>
            </a:r>
            <a:r>
              <a:rPr lang="en-US" sz="2400" baseline="-25000" dirty="0" err="1" smtClean="0">
                <a:latin typeface="Times New Roman" pitchFamily="18" charset="0"/>
                <a:cs typeface="Times New Roman" pitchFamily="18" charset="0"/>
                <a:sym typeface="Symbol"/>
              </a:rPr>
              <a:t>w</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tốc</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độ</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dòng</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nước</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rửa</a:t>
            </a:r>
            <a:r>
              <a:rPr lang="en-US" sz="2400" dirty="0" smtClean="0">
                <a:latin typeface="Arial" pitchFamily="34" charset="0"/>
                <a:cs typeface="Arial" pitchFamily="34" charset="0"/>
                <a:sym typeface="Symbol"/>
              </a:rPr>
              <a:t>, </a:t>
            </a:r>
            <a:r>
              <a:rPr lang="en-US" sz="2400" dirty="0" smtClean="0">
                <a:latin typeface="Times New Roman" pitchFamily="18" charset="0"/>
                <a:cs typeface="Times New Roman" pitchFamily="18" charset="0"/>
                <a:sym typeface="Symbol"/>
              </a:rPr>
              <a:t>A</a:t>
            </a:r>
            <a:r>
              <a:rPr lang="en-US" sz="2400" baseline="-25000" dirty="0" smtClean="0">
                <a:latin typeface="Times New Roman" pitchFamily="18" charset="0"/>
                <a:cs typeface="Times New Roman" pitchFamily="18" charset="0"/>
                <a:sym typeface="Symbol"/>
              </a:rPr>
              <a:t>R</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diện</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tích</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bề</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mặt</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lớp</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bã</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lọc</a:t>
            </a:r>
            <a:r>
              <a:rPr lang="en-US" sz="2400" dirty="0" smtClean="0">
                <a:latin typeface="Arial" pitchFamily="34" charset="0"/>
                <a:cs typeface="Arial" pitchFamily="34" charset="0"/>
                <a:sym typeface="Symbol"/>
              </a:rPr>
              <a:t>; </a:t>
            </a:r>
            <a:r>
              <a:rPr lang="en-US" sz="2400" dirty="0" smtClean="0">
                <a:latin typeface="Arial" pitchFamily="34" charset="0"/>
                <a:cs typeface="Arial" pitchFamily="34" charset="0"/>
                <a:sym typeface="Wingdings" pitchFamily="2" charset="2"/>
              </a:rPr>
              <a:t> </a:t>
            </a:r>
            <a:br>
              <a:rPr lang="en-US" sz="2400" dirty="0" smtClean="0">
                <a:latin typeface="Arial" pitchFamily="34" charset="0"/>
                <a:cs typeface="Arial" pitchFamily="34" charset="0"/>
                <a:sym typeface="Wingdings" pitchFamily="2" charset="2"/>
              </a:rPr>
            </a:br>
            <a:r>
              <a:rPr lang="en-US" sz="2400" dirty="0" err="1" smtClean="0">
                <a:latin typeface="Arial" pitchFamily="34" charset="0"/>
                <a:cs typeface="Arial" pitchFamily="34" charset="0"/>
                <a:sym typeface="Wingdings" pitchFamily="2" charset="2"/>
              </a:rPr>
              <a:t>Thể</a:t>
            </a:r>
            <a:r>
              <a:rPr lang="en-US" sz="2400" dirty="0" smtClean="0">
                <a:latin typeface="Arial" pitchFamily="34" charset="0"/>
                <a:cs typeface="Arial" pitchFamily="34" charset="0"/>
                <a:sym typeface="Wingdings" pitchFamily="2" charset="2"/>
              </a:rPr>
              <a:t> </a:t>
            </a:r>
            <a:r>
              <a:rPr lang="en-US" sz="2400" dirty="0" err="1" smtClean="0">
                <a:latin typeface="Arial" pitchFamily="34" charset="0"/>
                <a:cs typeface="Arial" pitchFamily="34" charset="0"/>
                <a:sym typeface="Wingdings" pitchFamily="2" charset="2"/>
              </a:rPr>
              <a:t>tích</a:t>
            </a:r>
            <a:r>
              <a:rPr lang="en-US" sz="2400" dirty="0" smtClean="0">
                <a:latin typeface="Arial" pitchFamily="34" charset="0"/>
                <a:cs typeface="Arial" pitchFamily="34" charset="0"/>
                <a:sym typeface="Wingdings" pitchFamily="2" charset="2"/>
              </a:rPr>
              <a:t> </a:t>
            </a:r>
            <a:r>
              <a:rPr lang="en-US" sz="2400" dirty="0" err="1" smtClean="0">
                <a:latin typeface="Arial" pitchFamily="34" charset="0"/>
                <a:cs typeface="Arial" pitchFamily="34" charset="0"/>
                <a:sym typeface="Wingdings" pitchFamily="2" charset="2"/>
              </a:rPr>
              <a:t>bã</a:t>
            </a:r>
            <a:r>
              <a:rPr lang="en-US" sz="2400" dirty="0" smtClean="0">
                <a:latin typeface="Arial" pitchFamily="34" charset="0"/>
                <a:cs typeface="Arial" pitchFamily="34" charset="0"/>
                <a:sym typeface="Wingdings" pitchFamily="2" charset="2"/>
              </a:rPr>
              <a:t>: </a:t>
            </a:r>
            <a:r>
              <a:rPr lang="en-US" sz="2400" dirty="0" smtClean="0">
                <a:latin typeface="Times New Roman" pitchFamily="18" charset="0"/>
                <a:cs typeface="Times New Roman" pitchFamily="18" charset="0"/>
                <a:sym typeface="Symbol"/>
              </a:rPr>
              <a:t>V</a:t>
            </a:r>
            <a:r>
              <a:rPr lang="en-US" sz="2400" baseline="-25000" dirty="0" smtClean="0">
                <a:latin typeface="Times New Roman" pitchFamily="18" charset="0"/>
                <a:cs typeface="Times New Roman" pitchFamily="18" charset="0"/>
                <a:sym typeface="Symbol"/>
              </a:rPr>
              <a:t>R</a:t>
            </a:r>
            <a:r>
              <a:rPr lang="en-US" sz="2400" dirty="0" smtClean="0">
                <a:latin typeface="Times New Roman" pitchFamily="18" charset="0"/>
                <a:cs typeface="Times New Roman" pitchFamily="18" charset="0"/>
                <a:sym typeface="Symbol"/>
              </a:rPr>
              <a:t>=</a:t>
            </a:r>
            <a:r>
              <a:rPr lang="en-US" sz="2400" dirty="0" err="1" smtClean="0">
                <a:latin typeface="Times New Roman" pitchFamily="18" charset="0"/>
                <a:cs typeface="Times New Roman" pitchFamily="18" charset="0"/>
                <a:sym typeface="Symbol"/>
              </a:rPr>
              <a:t>A</a:t>
            </a:r>
            <a:r>
              <a:rPr lang="en-US" sz="2400" baseline="-25000" dirty="0" err="1" smtClean="0">
                <a:latin typeface="Times New Roman" pitchFamily="18" charset="0"/>
                <a:cs typeface="Times New Roman" pitchFamily="18" charset="0"/>
                <a:sym typeface="Symbol"/>
              </a:rPr>
              <a:t>R</a:t>
            </a:r>
            <a:r>
              <a:rPr lang="en-US" sz="2400" dirty="0" err="1" smtClean="0">
                <a:latin typeface="Times New Roman" pitchFamily="18" charset="0"/>
                <a:cs typeface="Times New Roman" pitchFamily="18" charset="0"/>
                <a:sym typeface="Symbol"/>
              </a:rPr>
              <a:t>h</a:t>
            </a:r>
            <a:r>
              <a:rPr lang="en-US" sz="2400" baseline="-25000" dirty="0" err="1" smtClean="0">
                <a:latin typeface="Times New Roman" pitchFamily="18" charset="0"/>
                <a:cs typeface="Times New Roman" pitchFamily="18" charset="0"/>
                <a:sym typeface="Symbol"/>
              </a:rPr>
              <a:t>R</a:t>
            </a:r>
            <a:r>
              <a:rPr lang="en-US" sz="2400" dirty="0" smtClean="0">
                <a:latin typeface="Arial" pitchFamily="34" charset="0"/>
                <a:cs typeface="Arial" pitchFamily="34" charset="0"/>
                <a:sym typeface="Wingdings" pitchFamily="2" charset="2"/>
              </a:rPr>
              <a:t>, </a:t>
            </a:r>
            <a:r>
              <a:rPr lang="en-US" sz="2400" dirty="0" err="1" smtClean="0">
                <a:latin typeface="Times New Roman" pitchFamily="18" charset="0"/>
                <a:cs typeface="Times New Roman" pitchFamily="18" charset="0"/>
                <a:sym typeface="Wingdings" pitchFamily="2" charset="2"/>
              </a:rPr>
              <a:t>h</a:t>
            </a:r>
            <a:r>
              <a:rPr lang="en-US" sz="2400" baseline="-25000" dirty="0" err="1" smtClean="0">
                <a:latin typeface="Times New Roman" pitchFamily="18" charset="0"/>
                <a:cs typeface="Times New Roman" pitchFamily="18" charset="0"/>
                <a:sym typeface="Wingdings" pitchFamily="2" charset="2"/>
              </a:rPr>
              <a:t>R</a:t>
            </a:r>
            <a:r>
              <a:rPr lang="en-US" sz="2400" dirty="0" smtClean="0">
                <a:latin typeface="Arial" pitchFamily="34" charset="0"/>
                <a:cs typeface="Arial" pitchFamily="34" charset="0"/>
                <a:sym typeface="Wingdings" pitchFamily="2" charset="2"/>
              </a:rPr>
              <a:t>: </a:t>
            </a:r>
            <a:r>
              <a:rPr lang="en-US" sz="2400" dirty="0" err="1" smtClean="0">
                <a:latin typeface="Arial" pitchFamily="34" charset="0"/>
                <a:cs typeface="Arial" pitchFamily="34" charset="0"/>
                <a:sym typeface="Wingdings" pitchFamily="2" charset="2"/>
              </a:rPr>
              <a:t>chiều</a:t>
            </a:r>
            <a:r>
              <a:rPr lang="en-US" sz="2400" dirty="0" smtClean="0">
                <a:latin typeface="Arial" pitchFamily="34" charset="0"/>
                <a:cs typeface="Arial" pitchFamily="34" charset="0"/>
                <a:sym typeface="Wingdings" pitchFamily="2" charset="2"/>
              </a:rPr>
              <a:t> </a:t>
            </a:r>
            <a:r>
              <a:rPr lang="en-US" sz="2400" dirty="0" err="1" smtClean="0">
                <a:latin typeface="Arial" pitchFamily="34" charset="0"/>
                <a:cs typeface="Arial" pitchFamily="34" charset="0"/>
                <a:sym typeface="Wingdings" pitchFamily="2" charset="2"/>
              </a:rPr>
              <a:t>dày</a:t>
            </a:r>
            <a:r>
              <a:rPr lang="en-US" sz="2400" dirty="0" smtClean="0">
                <a:latin typeface="Arial" pitchFamily="34" charset="0"/>
                <a:cs typeface="Arial" pitchFamily="34" charset="0"/>
                <a:sym typeface="Wingdings" pitchFamily="2" charset="2"/>
              </a:rPr>
              <a:t> </a:t>
            </a:r>
            <a:r>
              <a:rPr lang="en-US" sz="2400" dirty="0" err="1" smtClean="0">
                <a:latin typeface="Arial" pitchFamily="34" charset="0"/>
                <a:cs typeface="Arial" pitchFamily="34" charset="0"/>
                <a:sym typeface="Wingdings" pitchFamily="2" charset="2"/>
              </a:rPr>
              <a:t>lớp</a:t>
            </a:r>
            <a:r>
              <a:rPr lang="en-US" sz="2400" dirty="0" smtClean="0">
                <a:latin typeface="Arial" pitchFamily="34" charset="0"/>
                <a:cs typeface="Arial" pitchFamily="34" charset="0"/>
                <a:sym typeface="Wingdings" pitchFamily="2" charset="2"/>
              </a:rPr>
              <a:t> </a:t>
            </a:r>
            <a:r>
              <a:rPr lang="en-US" sz="2400" dirty="0" err="1" smtClean="0">
                <a:latin typeface="Arial" pitchFamily="34" charset="0"/>
                <a:cs typeface="Arial" pitchFamily="34" charset="0"/>
                <a:sym typeface="Wingdings" pitchFamily="2" charset="2"/>
              </a:rPr>
              <a:t>bã</a:t>
            </a:r>
            <a:r>
              <a:rPr lang="en-US" sz="2400" dirty="0" smtClean="0">
                <a:latin typeface="Arial" pitchFamily="34" charset="0"/>
                <a:cs typeface="Arial" pitchFamily="34" charset="0"/>
                <a:sym typeface="Wingdings" pitchFamily="2" charset="2"/>
              </a:rPr>
              <a:t>, </a:t>
            </a:r>
            <a:r>
              <a:rPr lang="en-US" sz="2400" dirty="0" err="1" smtClean="0">
                <a:latin typeface="Times New Roman" pitchFamily="18" charset="0"/>
                <a:cs typeface="Times New Roman" pitchFamily="18" charset="0"/>
                <a:sym typeface="Wingdings" pitchFamily="2" charset="2"/>
              </a:rPr>
              <a:t>t</a:t>
            </a:r>
            <a:r>
              <a:rPr lang="en-US" sz="2400" baseline="-25000" dirty="0" err="1" smtClean="0">
                <a:latin typeface="Times New Roman" pitchFamily="18" charset="0"/>
                <a:cs typeface="Times New Roman" pitchFamily="18" charset="0"/>
                <a:sym typeface="Wingdings" pitchFamily="2" charset="2"/>
              </a:rPr>
              <a:t>w</a:t>
            </a:r>
            <a:r>
              <a:rPr lang="en-US" sz="2400" dirty="0" smtClean="0">
                <a:latin typeface="Arial" pitchFamily="34" charset="0"/>
                <a:cs typeface="Arial" pitchFamily="34" charset="0"/>
                <a:sym typeface="Wingdings" pitchFamily="2" charset="2"/>
              </a:rPr>
              <a:t>: </a:t>
            </a:r>
            <a:r>
              <a:rPr lang="en-US" sz="2400" dirty="0" err="1" smtClean="0">
                <a:latin typeface="Arial" pitchFamily="34" charset="0"/>
                <a:cs typeface="Arial" pitchFamily="34" charset="0"/>
                <a:sym typeface="Wingdings" pitchFamily="2" charset="2"/>
              </a:rPr>
              <a:t>thời</a:t>
            </a:r>
            <a:r>
              <a:rPr lang="en-US" sz="2400" dirty="0" smtClean="0">
                <a:latin typeface="Arial" pitchFamily="34" charset="0"/>
                <a:cs typeface="Arial" pitchFamily="34" charset="0"/>
                <a:sym typeface="Wingdings" pitchFamily="2" charset="2"/>
              </a:rPr>
              <a:t> </a:t>
            </a:r>
            <a:r>
              <a:rPr lang="en-US" sz="2400" dirty="0" err="1" smtClean="0">
                <a:latin typeface="Arial" pitchFamily="34" charset="0"/>
                <a:cs typeface="Arial" pitchFamily="34" charset="0"/>
                <a:sym typeface="Wingdings" pitchFamily="2" charset="2"/>
              </a:rPr>
              <a:t>gian</a:t>
            </a:r>
            <a:r>
              <a:rPr lang="en-US" sz="2400" dirty="0" smtClean="0">
                <a:latin typeface="Arial" pitchFamily="34" charset="0"/>
                <a:cs typeface="Arial" pitchFamily="34" charset="0"/>
                <a:sym typeface="Wingdings" pitchFamily="2" charset="2"/>
              </a:rPr>
              <a:t> </a:t>
            </a:r>
            <a:r>
              <a:rPr lang="en-US" sz="2400" dirty="0" err="1" smtClean="0">
                <a:latin typeface="Arial" pitchFamily="34" charset="0"/>
                <a:cs typeface="Arial" pitchFamily="34" charset="0"/>
                <a:sym typeface="Wingdings" pitchFamily="2" charset="2"/>
              </a:rPr>
              <a:t>rửa</a:t>
            </a:r>
            <a:r>
              <a:rPr lang="en-US" sz="2400" dirty="0" smtClean="0">
                <a:latin typeface="Arial" pitchFamily="34" charset="0"/>
                <a:cs typeface="Arial" pitchFamily="34" charset="0"/>
                <a:sym typeface="Wingdings" pitchFamily="2" charset="2"/>
              </a:rPr>
              <a:t> </a:t>
            </a:r>
            <a:r>
              <a:rPr lang="en-US" sz="2400" dirty="0" err="1" smtClean="0">
                <a:latin typeface="Arial" pitchFamily="34" charset="0"/>
                <a:cs typeface="Arial" pitchFamily="34" charset="0"/>
                <a:sym typeface="Wingdings" pitchFamily="2" charset="2"/>
              </a:rPr>
              <a:t>bã</a:t>
            </a:r>
            <a:r>
              <a:rPr lang="en-US" sz="2400" dirty="0" smtClean="0">
                <a:latin typeface="Arial" pitchFamily="34" charset="0"/>
                <a:cs typeface="Arial" pitchFamily="34" charset="0"/>
                <a:sym typeface="Wingdings" pitchFamily="2" charset="2"/>
              </a:rPr>
              <a:t>.</a:t>
            </a:r>
          </a:p>
          <a:p>
            <a:pPr algn="just">
              <a:spcBef>
                <a:spcPts val="600"/>
              </a:spcBef>
            </a:pPr>
            <a:r>
              <a:rPr lang="en-US" sz="2400" b="1" dirty="0" err="1" smtClean="0">
                <a:latin typeface="Arial" pitchFamily="34" charset="0"/>
                <a:cs typeface="Arial" pitchFamily="34" charset="0"/>
                <a:sym typeface="Wingdings" pitchFamily="2" charset="2"/>
              </a:rPr>
              <a:t>Nồng</a:t>
            </a:r>
            <a:r>
              <a:rPr lang="en-US" sz="2400" b="1" dirty="0" smtClean="0">
                <a:latin typeface="Arial" pitchFamily="34" charset="0"/>
                <a:cs typeface="Arial" pitchFamily="34" charset="0"/>
                <a:sym typeface="Wingdings" pitchFamily="2" charset="2"/>
              </a:rPr>
              <a:t> </a:t>
            </a:r>
            <a:r>
              <a:rPr lang="en-US" sz="2400" b="1" dirty="0" err="1" smtClean="0">
                <a:latin typeface="Arial" pitchFamily="34" charset="0"/>
                <a:cs typeface="Arial" pitchFamily="34" charset="0"/>
                <a:sym typeface="Wingdings" pitchFamily="2" charset="2"/>
              </a:rPr>
              <a:t>độ</a:t>
            </a:r>
            <a:r>
              <a:rPr lang="en-US" sz="2400" b="1" dirty="0" smtClean="0">
                <a:latin typeface="Arial" pitchFamily="34" charset="0"/>
                <a:cs typeface="Arial" pitchFamily="34" charset="0"/>
                <a:sym typeface="Wingdings" pitchFamily="2" charset="2"/>
              </a:rPr>
              <a:t> </a:t>
            </a:r>
            <a:r>
              <a:rPr lang="en-US" sz="2400" b="1" dirty="0" err="1" smtClean="0">
                <a:latin typeface="Arial" pitchFamily="34" charset="0"/>
                <a:cs typeface="Arial" pitchFamily="34" charset="0"/>
                <a:sym typeface="Wingdings" pitchFamily="2" charset="2"/>
              </a:rPr>
              <a:t>chất</a:t>
            </a:r>
            <a:r>
              <a:rPr lang="en-US" sz="2400" b="1" dirty="0" smtClean="0">
                <a:latin typeface="Arial" pitchFamily="34" charset="0"/>
                <a:cs typeface="Arial" pitchFamily="34" charset="0"/>
                <a:sym typeface="Wingdings" pitchFamily="2" charset="2"/>
              </a:rPr>
              <a:t> </a:t>
            </a:r>
            <a:r>
              <a:rPr lang="en-US" sz="2400" b="1" dirty="0" err="1" smtClean="0">
                <a:latin typeface="Arial" pitchFamily="34" charset="0"/>
                <a:cs typeface="Arial" pitchFamily="34" charset="0"/>
                <a:sym typeface="Wingdings" pitchFamily="2" charset="2"/>
              </a:rPr>
              <a:t>hòa</a:t>
            </a:r>
            <a:r>
              <a:rPr lang="en-US" sz="2400" b="1" dirty="0" smtClean="0">
                <a:latin typeface="Arial" pitchFamily="34" charset="0"/>
                <a:cs typeface="Arial" pitchFamily="34" charset="0"/>
                <a:sym typeface="Wingdings" pitchFamily="2" charset="2"/>
              </a:rPr>
              <a:t> tan </a:t>
            </a:r>
            <a:r>
              <a:rPr lang="en-US" sz="2400" b="1" dirty="0" err="1" smtClean="0">
                <a:latin typeface="Arial" pitchFamily="34" charset="0"/>
                <a:cs typeface="Arial" pitchFamily="34" charset="0"/>
                <a:sym typeface="Wingdings" pitchFamily="2" charset="2"/>
              </a:rPr>
              <a:t>trong</a:t>
            </a:r>
            <a:r>
              <a:rPr lang="en-US" sz="2400" b="1" dirty="0" smtClean="0">
                <a:latin typeface="Arial" pitchFamily="34" charset="0"/>
                <a:cs typeface="Arial" pitchFamily="34" charset="0"/>
                <a:sym typeface="Wingdings" pitchFamily="2" charset="2"/>
              </a:rPr>
              <a:t> </a:t>
            </a:r>
            <a:r>
              <a:rPr lang="en-US" sz="2400" b="1" dirty="0" err="1" smtClean="0">
                <a:latin typeface="Arial" pitchFamily="34" charset="0"/>
                <a:cs typeface="Arial" pitchFamily="34" charset="0"/>
                <a:sym typeface="Wingdings" pitchFamily="2" charset="2"/>
              </a:rPr>
              <a:t>nước</a:t>
            </a:r>
            <a:r>
              <a:rPr lang="en-US" sz="2400" b="1" dirty="0" smtClean="0">
                <a:latin typeface="Arial" pitchFamily="34" charset="0"/>
                <a:cs typeface="Arial" pitchFamily="34" charset="0"/>
                <a:sym typeface="Wingdings" pitchFamily="2" charset="2"/>
              </a:rPr>
              <a:t> </a:t>
            </a:r>
            <a:r>
              <a:rPr lang="en-US" sz="2400" b="1" dirty="0" err="1" smtClean="0">
                <a:latin typeface="Arial" pitchFamily="34" charset="0"/>
                <a:cs typeface="Arial" pitchFamily="34" charset="0"/>
                <a:sym typeface="Wingdings" pitchFamily="2" charset="2"/>
              </a:rPr>
              <a:t>rửa</a:t>
            </a:r>
            <a:r>
              <a:rPr lang="en-US" sz="2400" b="1" dirty="0">
                <a:latin typeface="Arial" pitchFamily="34" charset="0"/>
                <a:cs typeface="Arial" pitchFamily="34" charset="0"/>
                <a:sym typeface="Wingdings" pitchFamily="2" charset="2"/>
              </a:rPr>
              <a:t> </a:t>
            </a:r>
            <a:r>
              <a:rPr lang="en-US" sz="2400" b="1" dirty="0" smtClean="0">
                <a:latin typeface="Arial" pitchFamily="34" charset="0"/>
                <a:cs typeface="Arial" pitchFamily="34" charset="0"/>
                <a:sym typeface="Wingdings" pitchFamily="2" charset="2"/>
              </a:rPr>
              <a:t>ở </a:t>
            </a:r>
            <a:r>
              <a:rPr lang="en-US" sz="2400" b="1" dirty="0" err="1" smtClean="0">
                <a:latin typeface="Arial" pitchFamily="34" charset="0"/>
                <a:cs typeface="Arial" pitchFamily="34" charset="0"/>
                <a:sym typeface="Wingdings" pitchFamily="2" charset="2"/>
              </a:rPr>
              <a:t>cuối</a:t>
            </a:r>
            <a:r>
              <a:rPr lang="en-US" sz="2400" b="1" dirty="0" smtClean="0">
                <a:latin typeface="Arial" pitchFamily="34" charset="0"/>
                <a:cs typeface="Arial" pitchFamily="34" charset="0"/>
                <a:sym typeface="Wingdings" pitchFamily="2" charset="2"/>
              </a:rPr>
              <a:t> </a:t>
            </a:r>
            <a:r>
              <a:rPr lang="en-US" sz="2400" b="1" dirty="0" err="1" smtClean="0">
                <a:latin typeface="Arial" pitchFamily="34" charset="0"/>
                <a:cs typeface="Arial" pitchFamily="34" charset="0"/>
                <a:sym typeface="Wingdings" pitchFamily="2" charset="2"/>
              </a:rPr>
              <a:t>quá</a:t>
            </a:r>
            <a:r>
              <a:rPr lang="en-US" sz="2400" b="1" dirty="0" smtClean="0">
                <a:latin typeface="Arial" pitchFamily="34" charset="0"/>
                <a:cs typeface="Arial" pitchFamily="34" charset="0"/>
                <a:sym typeface="Wingdings" pitchFamily="2" charset="2"/>
              </a:rPr>
              <a:t> </a:t>
            </a:r>
            <a:r>
              <a:rPr lang="en-US" sz="2400" b="1" dirty="0" err="1" smtClean="0">
                <a:latin typeface="Arial" pitchFamily="34" charset="0"/>
                <a:cs typeface="Arial" pitchFamily="34" charset="0"/>
                <a:sym typeface="Wingdings" pitchFamily="2" charset="2"/>
              </a:rPr>
              <a:t>trình</a:t>
            </a:r>
            <a:r>
              <a:rPr lang="en-US" sz="2400" b="1" dirty="0" smtClean="0">
                <a:latin typeface="Arial" pitchFamily="34" charset="0"/>
                <a:cs typeface="Arial" pitchFamily="34" charset="0"/>
                <a:sym typeface="Wingdings" pitchFamily="2" charset="2"/>
              </a:rPr>
              <a:t>:</a:t>
            </a:r>
          </a:p>
          <a:p>
            <a:pPr algn="just"/>
            <a:endParaRPr lang="en-US" sz="2400" dirty="0">
              <a:latin typeface="Arial" pitchFamily="34" charset="0"/>
              <a:cs typeface="Arial" pitchFamily="34" charset="0"/>
              <a:sym typeface="Wingdings" pitchFamily="2" charset="2"/>
            </a:endParaRPr>
          </a:p>
          <a:p>
            <a:pPr algn="just"/>
            <a:endParaRPr lang="en-US" sz="2400" dirty="0" smtClean="0">
              <a:latin typeface="Arial" pitchFamily="34" charset="0"/>
              <a:cs typeface="Arial" pitchFamily="34" charset="0"/>
              <a:sym typeface="Wingdings" pitchFamily="2" charset="2"/>
            </a:endParaRPr>
          </a:p>
          <a:p>
            <a:pPr algn="just"/>
            <a:endParaRPr lang="en-US" sz="2400" dirty="0" smtClean="0">
              <a:latin typeface="Arial" pitchFamily="34" charset="0"/>
              <a:cs typeface="Arial" pitchFamily="34" charset="0"/>
              <a:sym typeface="Wingdings" pitchFamily="2" charset="2"/>
            </a:endParaRPr>
          </a:p>
          <a:p>
            <a:pPr algn="just"/>
            <a:r>
              <a:rPr lang="en-US" sz="2400" dirty="0" smtClean="0">
                <a:latin typeface="Times New Roman" pitchFamily="18" charset="0"/>
                <a:cs typeface="Times New Roman" pitchFamily="18" charset="0"/>
                <a:sym typeface="Wingdings" pitchFamily="2" charset="2"/>
              </a:rPr>
              <a:t>K</a:t>
            </a:r>
            <a:r>
              <a:rPr lang="en-US" sz="2400" baseline="-25000" dirty="0" smtClean="0">
                <a:latin typeface="Times New Roman" pitchFamily="18" charset="0"/>
                <a:cs typeface="Times New Roman" pitchFamily="18" charset="0"/>
                <a:sym typeface="Wingdings" pitchFamily="2" charset="2"/>
              </a:rPr>
              <a:t>w</a:t>
            </a:r>
            <a:r>
              <a:rPr lang="en-US" sz="2400" dirty="0" smtClean="0">
                <a:latin typeface="Arial" pitchFamily="34" charset="0"/>
                <a:cs typeface="Arial" pitchFamily="34" charset="0"/>
                <a:sym typeface="Wingdings" pitchFamily="2" charset="2"/>
              </a:rPr>
              <a:t>: </a:t>
            </a:r>
            <a:r>
              <a:rPr lang="en-US" sz="2400" dirty="0" err="1" smtClean="0">
                <a:latin typeface="Arial" pitchFamily="34" charset="0"/>
                <a:cs typeface="Arial" pitchFamily="34" charset="0"/>
                <a:sym typeface="Wingdings" pitchFamily="2" charset="2"/>
              </a:rPr>
              <a:t>hằng</a:t>
            </a:r>
            <a:r>
              <a:rPr lang="en-US" sz="2400" dirty="0" smtClean="0">
                <a:latin typeface="Arial" pitchFamily="34" charset="0"/>
                <a:cs typeface="Arial" pitchFamily="34" charset="0"/>
                <a:sym typeface="Wingdings" pitchFamily="2" charset="2"/>
              </a:rPr>
              <a:t> </a:t>
            </a:r>
            <a:r>
              <a:rPr lang="en-US" sz="2400" dirty="0" err="1" smtClean="0">
                <a:latin typeface="Arial" pitchFamily="34" charset="0"/>
                <a:cs typeface="Arial" pitchFamily="34" charset="0"/>
                <a:sym typeface="Wingdings" pitchFamily="2" charset="2"/>
              </a:rPr>
              <a:t>số</a:t>
            </a:r>
            <a:r>
              <a:rPr lang="en-US" sz="2400" dirty="0" smtClean="0">
                <a:latin typeface="Arial" pitchFamily="34" charset="0"/>
                <a:cs typeface="Arial" pitchFamily="34" charset="0"/>
                <a:sym typeface="Wingdings" pitchFamily="2" charset="2"/>
              </a:rPr>
              <a:t> </a:t>
            </a:r>
            <a:r>
              <a:rPr lang="en-US" sz="2400" dirty="0" err="1" smtClean="0">
                <a:latin typeface="Arial" pitchFamily="34" charset="0"/>
                <a:cs typeface="Arial" pitchFamily="34" charset="0"/>
                <a:sym typeface="Wingdings" pitchFamily="2" charset="2"/>
              </a:rPr>
              <a:t>rửa</a:t>
            </a:r>
            <a:r>
              <a:rPr lang="en-US" sz="2400" dirty="0" smtClean="0">
                <a:latin typeface="Arial" pitchFamily="34" charset="0"/>
                <a:cs typeface="Arial" pitchFamily="34" charset="0"/>
                <a:sym typeface="Wingdings" pitchFamily="2" charset="2"/>
              </a:rPr>
              <a:t> </a:t>
            </a:r>
            <a:r>
              <a:rPr lang="en-US" sz="2400" dirty="0" err="1" smtClean="0">
                <a:latin typeface="Arial" pitchFamily="34" charset="0"/>
                <a:cs typeface="Arial" pitchFamily="34" charset="0"/>
                <a:sym typeface="Wingdings" pitchFamily="2" charset="2"/>
              </a:rPr>
              <a:t>bã</a:t>
            </a:r>
            <a:r>
              <a:rPr lang="en-US" sz="2400" dirty="0">
                <a:latin typeface="Arial" pitchFamily="34" charset="0"/>
                <a:cs typeface="Arial" pitchFamily="34" charset="0"/>
                <a:sym typeface="Wingdings" pitchFamily="2" charset="2"/>
              </a:rPr>
              <a:t> </a:t>
            </a:r>
            <a:r>
              <a:rPr lang="en-US" sz="2400" dirty="0" err="1" smtClean="0">
                <a:latin typeface="Arial" pitchFamily="34" charset="0"/>
                <a:cs typeface="Arial" pitchFamily="34" charset="0"/>
                <a:sym typeface="Wingdings" pitchFamily="2" charset="2"/>
              </a:rPr>
              <a:t>được</a:t>
            </a:r>
            <a:r>
              <a:rPr lang="en-US" sz="2400" dirty="0" smtClean="0">
                <a:latin typeface="Arial" pitchFamily="34" charset="0"/>
                <a:cs typeface="Arial" pitchFamily="34" charset="0"/>
                <a:sym typeface="Wingdings" pitchFamily="2" charset="2"/>
              </a:rPr>
              <a:t> </a:t>
            </a:r>
            <a:r>
              <a:rPr lang="en-US" sz="2400" dirty="0" err="1" smtClean="0">
                <a:latin typeface="Arial" pitchFamily="34" charset="0"/>
                <a:cs typeface="Arial" pitchFamily="34" charset="0"/>
                <a:sym typeface="Wingdings" pitchFamily="2" charset="2"/>
              </a:rPr>
              <a:t>xác</a:t>
            </a:r>
            <a:r>
              <a:rPr lang="en-US" sz="2400" dirty="0" smtClean="0">
                <a:latin typeface="Arial" pitchFamily="34" charset="0"/>
                <a:cs typeface="Arial" pitchFamily="34" charset="0"/>
                <a:sym typeface="Wingdings" pitchFamily="2" charset="2"/>
              </a:rPr>
              <a:t> </a:t>
            </a:r>
            <a:r>
              <a:rPr lang="en-US" sz="2400" dirty="0" err="1" smtClean="0">
                <a:latin typeface="Arial" pitchFamily="34" charset="0"/>
                <a:cs typeface="Arial" pitchFamily="34" charset="0"/>
                <a:sym typeface="Wingdings" pitchFamily="2" charset="2"/>
              </a:rPr>
              <a:t>định</a:t>
            </a:r>
            <a:r>
              <a:rPr lang="en-US" sz="2400" dirty="0" smtClean="0">
                <a:latin typeface="Arial" pitchFamily="34" charset="0"/>
                <a:cs typeface="Arial" pitchFamily="34" charset="0"/>
                <a:sym typeface="Wingdings" pitchFamily="2" charset="2"/>
              </a:rPr>
              <a:t> </a:t>
            </a:r>
            <a:r>
              <a:rPr lang="en-US" sz="2400" dirty="0" err="1" smtClean="0">
                <a:latin typeface="Arial" pitchFamily="34" charset="0"/>
                <a:cs typeface="Arial" pitchFamily="34" charset="0"/>
                <a:sym typeface="Wingdings" pitchFamily="2" charset="2"/>
              </a:rPr>
              <a:t>bằng</a:t>
            </a:r>
            <a:r>
              <a:rPr lang="en-US" sz="2400" dirty="0" smtClean="0">
                <a:latin typeface="Arial" pitchFamily="34" charset="0"/>
                <a:cs typeface="Arial" pitchFamily="34" charset="0"/>
                <a:sym typeface="Wingdings" pitchFamily="2" charset="2"/>
              </a:rPr>
              <a:t> </a:t>
            </a:r>
            <a:r>
              <a:rPr lang="en-US" sz="2400" dirty="0" err="1" smtClean="0">
                <a:latin typeface="Arial" pitchFamily="34" charset="0"/>
                <a:cs typeface="Arial" pitchFamily="34" charset="0"/>
                <a:sym typeface="Wingdings" pitchFamily="2" charset="2"/>
              </a:rPr>
              <a:t>thực</a:t>
            </a:r>
            <a:r>
              <a:rPr lang="en-US" sz="2400" dirty="0" smtClean="0">
                <a:latin typeface="Arial" pitchFamily="34" charset="0"/>
                <a:cs typeface="Arial" pitchFamily="34" charset="0"/>
                <a:sym typeface="Wingdings" pitchFamily="2" charset="2"/>
              </a:rPr>
              <a:t> </a:t>
            </a:r>
            <a:r>
              <a:rPr lang="en-US" sz="2400" dirty="0" err="1" smtClean="0">
                <a:latin typeface="Arial" pitchFamily="34" charset="0"/>
                <a:cs typeface="Arial" pitchFamily="34" charset="0"/>
                <a:sym typeface="Wingdings" pitchFamily="2" charset="2"/>
              </a:rPr>
              <a:t>nghiệm</a:t>
            </a:r>
            <a:r>
              <a:rPr lang="en-US" sz="2400" dirty="0" smtClean="0">
                <a:latin typeface="Arial" pitchFamily="34" charset="0"/>
                <a:cs typeface="Arial" pitchFamily="34" charset="0"/>
                <a:sym typeface="Wingdings" pitchFamily="2" charset="2"/>
              </a:rPr>
              <a:t>:</a:t>
            </a:r>
          </a:p>
          <a:p>
            <a:pPr algn="just"/>
            <a:endParaRPr lang="en-US" sz="2400" dirty="0" smtClean="0">
              <a:latin typeface="Arial" pitchFamily="34" charset="0"/>
              <a:cs typeface="Arial" pitchFamily="34" charset="0"/>
              <a:sym typeface="Wingdings" pitchFamily="2" charset="2"/>
            </a:endParaRPr>
          </a:p>
          <a:p>
            <a:pPr algn="just"/>
            <a:endParaRPr lang="en-US" sz="2400" dirty="0" smtClean="0">
              <a:latin typeface="Arial" pitchFamily="34" charset="0"/>
              <a:cs typeface="Arial" pitchFamily="34" charset="0"/>
              <a:sym typeface="Symbol"/>
            </a:endParaRPr>
          </a:p>
        </p:txBody>
      </p:sp>
      <p:graphicFrame>
        <p:nvGraphicFramePr>
          <p:cNvPr id="4" name="Object 3"/>
          <p:cNvGraphicFramePr>
            <a:graphicFrameLocks noChangeAspect="1"/>
          </p:cNvGraphicFramePr>
          <p:nvPr>
            <p:extLst>
              <p:ext uri="{D42A27DB-BD31-4B8C-83A1-F6EECF244321}">
                <p14:modId xmlns:p14="http://schemas.microsoft.com/office/powerpoint/2010/main" val="3603316208"/>
              </p:ext>
            </p:extLst>
          </p:nvPr>
        </p:nvGraphicFramePr>
        <p:xfrm>
          <a:off x="2590800" y="1447800"/>
          <a:ext cx="2159000" cy="571500"/>
        </p:xfrm>
        <a:graphic>
          <a:graphicData uri="http://schemas.openxmlformats.org/presentationml/2006/ole">
            <mc:AlternateContent xmlns:mc="http://schemas.openxmlformats.org/markup-compatibility/2006">
              <mc:Choice xmlns:v="urn:schemas-microsoft-com:vml" Requires="v">
                <p:oleObj spid="_x0000_s21833" name="Equation" r:id="rId3" imgW="863280" imgH="228600" progId="Equation.3">
                  <p:embed/>
                </p:oleObj>
              </mc:Choice>
              <mc:Fallback>
                <p:oleObj name="Equation" r:id="rId3" imgW="863280" imgH="228600" progId="Equation.3">
                  <p:embed/>
                  <p:pic>
                    <p:nvPicPr>
                      <p:cNvPr id="0" name="Picture 31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90800" y="1447800"/>
                        <a:ext cx="2159000" cy="5715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2568419361"/>
              </p:ext>
            </p:extLst>
          </p:nvPr>
        </p:nvGraphicFramePr>
        <p:xfrm>
          <a:off x="2438400" y="3346450"/>
          <a:ext cx="2698750" cy="920750"/>
        </p:xfrm>
        <a:graphic>
          <a:graphicData uri="http://schemas.openxmlformats.org/presentationml/2006/ole">
            <mc:AlternateContent xmlns:mc="http://schemas.openxmlformats.org/markup-compatibility/2006">
              <mc:Choice xmlns:v="urn:schemas-microsoft-com:vml" Requires="v">
                <p:oleObj spid="_x0000_s21834" name="Equation" r:id="rId5" imgW="1079280" imgH="368280" progId="Equation.3">
                  <p:embed/>
                </p:oleObj>
              </mc:Choice>
              <mc:Fallback>
                <p:oleObj name="Equation" r:id="rId5" imgW="1079280" imgH="368280" progId="Equation.3">
                  <p:embed/>
                  <p:pic>
                    <p:nvPicPr>
                      <p:cNvPr id="0" name="Picture 31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38400" y="3346450"/>
                        <a:ext cx="2698750" cy="920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3851368859"/>
              </p:ext>
            </p:extLst>
          </p:nvPr>
        </p:nvGraphicFramePr>
        <p:xfrm>
          <a:off x="2540000" y="4864100"/>
          <a:ext cx="4064000" cy="1079500"/>
        </p:xfrm>
        <a:graphic>
          <a:graphicData uri="http://schemas.openxmlformats.org/presentationml/2006/ole">
            <mc:AlternateContent xmlns:mc="http://schemas.openxmlformats.org/markup-compatibility/2006">
              <mc:Choice xmlns:v="urn:schemas-microsoft-com:vml" Requires="v">
                <p:oleObj spid="_x0000_s21835" name="Equation" r:id="rId7" imgW="1625400" imgH="431640" progId="Equation.3">
                  <p:embed/>
                </p:oleObj>
              </mc:Choice>
              <mc:Fallback>
                <p:oleObj name="Equation" r:id="rId7" imgW="1625400" imgH="431640" progId="Equation.3">
                  <p:embed/>
                  <p:pic>
                    <p:nvPicPr>
                      <p:cNvPr id="0" name="Picture 31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540000" y="4864100"/>
                        <a:ext cx="4064000" cy="10795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Slide Number Placeholder 2"/>
          <p:cNvSpPr>
            <a:spLocks noGrp="1"/>
          </p:cNvSpPr>
          <p:nvPr>
            <p:ph type="sldNum" sz="quarter" idx="12"/>
          </p:nvPr>
        </p:nvSpPr>
        <p:spPr>
          <a:xfrm>
            <a:off x="6989620" y="6481373"/>
            <a:ext cx="2133600" cy="365125"/>
          </a:xfrm>
        </p:spPr>
        <p:txBody>
          <a:bodyPr/>
          <a:lstStyle/>
          <a:p>
            <a:fld id="{9C905762-C891-4585-A291-5CEA996061E6}" type="slidenum">
              <a:rPr lang="en-US" sz="1600" smtClean="0">
                <a:latin typeface="Arial" pitchFamily="34" charset="0"/>
                <a:cs typeface="Arial" pitchFamily="34" charset="0"/>
              </a:rPr>
              <a:pPr/>
              <a:t>26</a:t>
            </a:fld>
            <a:r>
              <a:rPr lang="en-US" sz="1600" dirty="0" smtClean="0">
                <a:latin typeface="Arial" pitchFamily="34" charset="0"/>
                <a:cs typeface="Arial" pitchFamily="34" charset="0"/>
              </a:rPr>
              <a:t>/53</a:t>
            </a:r>
            <a:endParaRPr lang="en-US" sz="1600" dirty="0">
              <a:latin typeface="Arial" pitchFamily="34" charset="0"/>
              <a:cs typeface="Arial" pitchFamily="34" charset="0"/>
            </a:endParaRPr>
          </a:p>
        </p:txBody>
      </p:sp>
    </p:spTree>
    <p:extLst>
      <p:ext uri="{BB962C8B-B14F-4D97-AF65-F5344CB8AC3E}">
        <p14:creationId xmlns:p14="http://schemas.microsoft.com/office/powerpoint/2010/main" val="344233902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b="1" dirty="0" smtClean="0">
                <a:solidFill>
                  <a:srgbClr val="0000FF"/>
                </a:solidFill>
                <a:latin typeface="Arial" pitchFamily="34" charset="0"/>
                <a:cs typeface="Arial" pitchFamily="34" charset="0"/>
              </a:rPr>
              <a:t>10.7</a:t>
            </a:r>
            <a:r>
              <a:rPr lang="vi-VN" sz="3200" b="1" dirty="0" smtClean="0">
                <a:solidFill>
                  <a:srgbClr val="0000FF"/>
                </a:solidFill>
                <a:latin typeface="Arial" pitchFamily="34" charset="0"/>
                <a:cs typeface="Arial" pitchFamily="34" charset="0"/>
              </a:rPr>
              <a:t> </a:t>
            </a:r>
            <a:r>
              <a:rPr lang="en-US" sz="3200" b="1" dirty="0" err="1" smtClean="0">
                <a:solidFill>
                  <a:srgbClr val="0000FF"/>
                </a:solidFill>
                <a:latin typeface="Arial" pitchFamily="34" charset="0"/>
                <a:cs typeface="Arial" pitchFamily="34" charset="0"/>
              </a:rPr>
              <a:t>Vật</a:t>
            </a:r>
            <a:r>
              <a:rPr lang="en-US" sz="3200" b="1" dirty="0" smtClean="0">
                <a:solidFill>
                  <a:srgbClr val="0000FF"/>
                </a:solidFill>
                <a:latin typeface="Arial" pitchFamily="34" charset="0"/>
                <a:cs typeface="Arial" pitchFamily="34" charset="0"/>
              </a:rPr>
              <a:t> </a:t>
            </a:r>
            <a:r>
              <a:rPr lang="en-US" sz="3200" b="1" dirty="0" err="1" smtClean="0">
                <a:solidFill>
                  <a:srgbClr val="0000FF"/>
                </a:solidFill>
                <a:latin typeface="Arial" pitchFamily="34" charset="0"/>
                <a:cs typeface="Arial" pitchFamily="34" charset="0"/>
              </a:rPr>
              <a:t>ngăn</a:t>
            </a:r>
            <a:r>
              <a:rPr lang="en-US" sz="3200" b="1" dirty="0" smtClean="0">
                <a:solidFill>
                  <a:srgbClr val="0000FF"/>
                </a:solidFill>
                <a:latin typeface="Arial" pitchFamily="34" charset="0"/>
                <a:cs typeface="Arial" pitchFamily="34" charset="0"/>
              </a:rPr>
              <a:t> </a:t>
            </a:r>
            <a:r>
              <a:rPr lang="en-US" sz="3200" b="1" dirty="0" err="1" smtClean="0">
                <a:solidFill>
                  <a:srgbClr val="0000FF"/>
                </a:solidFill>
                <a:latin typeface="Arial" pitchFamily="34" charset="0"/>
                <a:cs typeface="Arial" pitchFamily="34" charset="0"/>
              </a:rPr>
              <a:t>lọc</a:t>
            </a:r>
            <a:r>
              <a:rPr lang="en-US" sz="3200" b="1" dirty="0" smtClean="0">
                <a:solidFill>
                  <a:srgbClr val="0000FF"/>
                </a:solidFill>
                <a:latin typeface="Arial" pitchFamily="34" charset="0"/>
                <a:cs typeface="Arial" pitchFamily="34" charset="0"/>
              </a:rPr>
              <a:t> </a:t>
            </a:r>
            <a:r>
              <a:rPr lang="en-US" sz="2400" b="1" dirty="0" smtClean="0">
                <a:solidFill>
                  <a:srgbClr val="0000FF"/>
                </a:solidFill>
                <a:latin typeface="Arial" pitchFamily="34" charset="0"/>
                <a:cs typeface="Arial" pitchFamily="34" charset="0"/>
              </a:rPr>
              <a:t>(VNL-filter septum/screen)</a:t>
            </a:r>
          </a:p>
        </p:txBody>
      </p:sp>
      <p:sp>
        <p:nvSpPr>
          <p:cNvPr id="3" name="Rectangle 2"/>
          <p:cNvSpPr/>
          <p:nvPr/>
        </p:nvSpPr>
        <p:spPr>
          <a:xfrm>
            <a:off x="6927" y="533400"/>
            <a:ext cx="9137073" cy="6001643"/>
          </a:xfrm>
          <a:prstGeom prst="rect">
            <a:avLst/>
          </a:prstGeom>
        </p:spPr>
        <p:txBody>
          <a:bodyPr wrap="square">
            <a:spAutoFit/>
          </a:bodyPr>
          <a:lstStyle/>
          <a:p>
            <a:pPr algn="just"/>
            <a:r>
              <a:rPr lang="en-US" sz="2400" b="1" dirty="0" err="1" smtClean="0">
                <a:solidFill>
                  <a:srgbClr val="FF0066"/>
                </a:solidFill>
                <a:latin typeface="Arial" pitchFamily="34" charset="0"/>
                <a:cs typeface="Arial" pitchFamily="34" charset="0"/>
                <a:sym typeface="Symbol"/>
              </a:rPr>
              <a:t>Tính</a:t>
            </a:r>
            <a:r>
              <a:rPr lang="en-US" sz="2400" b="1" dirty="0" smtClean="0">
                <a:solidFill>
                  <a:srgbClr val="FF0066"/>
                </a:solidFill>
                <a:latin typeface="Arial" pitchFamily="34" charset="0"/>
                <a:cs typeface="Arial" pitchFamily="34" charset="0"/>
                <a:sym typeface="Symbol"/>
              </a:rPr>
              <a:t> </a:t>
            </a:r>
            <a:r>
              <a:rPr lang="en-US" sz="2400" b="1" dirty="0" err="1" smtClean="0">
                <a:solidFill>
                  <a:srgbClr val="FF0066"/>
                </a:solidFill>
                <a:latin typeface="Arial" pitchFamily="34" charset="0"/>
                <a:cs typeface="Arial" pitchFamily="34" charset="0"/>
                <a:sym typeface="Symbol"/>
              </a:rPr>
              <a:t>năng</a:t>
            </a:r>
            <a:r>
              <a:rPr lang="en-US" sz="2400" b="1" dirty="0" smtClean="0">
                <a:solidFill>
                  <a:srgbClr val="FF0066"/>
                </a:solidFill>
                <a:latin typeface="Arial" pitchFamily="34" charset="0"/>
                <a:cs typeface="Arial" pitchFamily="34" charset="0"/>
                <a:sym typeface="Symbol"/>
              </a:rPr>
              <a:t> </a:t>
            </a:r>
            <a:r>
              <a:rPr lang="en-US" sz="2400" b="1" dirty="0" err="1" smtClean="0">
                <a:solidFill>
                  <a:srgbClr val="FF0066"/>
                </a:solidFill>
                <a:latin typeface="Arial" pitchFamily="34" charset="0"/>
                <a:cs typeface="Arial" pitchFamily="34" charset="0"/>
                <a:sym typeface="Symbol"/>
              </a:rPr>
              <a:t>cơ</a:t>
            </a:r>
            <a:r>
              <a:rPr lang="en-US" sz="2400" b="1" dirty="0" smtClean="0">
                <a:solidFill>
                  <a:srgbClr val="FF0066"/>
                </a:solidFill>
                <a:latin typeface="Arial" pitchFamily="34" charset="0"/>
                <a:cs typeface="Arial" pitchFamily="34" charset="0"/>
                <a:sym typeface="Symbol"/>
              </a:rPr>
              <a:t> </a:t>
            </a:r>
            <a:r>
              <a:rPr lang="en-US" sz="2400" b="1" dirty="0" err="1" smtClean="0">
                <a:solidFill>
                  <a:srgbClr val="FF0066"/>
                </a:solidFill>
                <a:latin typeface="Arial" pitchFamily="34" charset="0"/>
                <a:cs typeface="Arial" pitchFamily="34" charset="0"/>
                <a:sym typeface="Symbol"/>
              </a:rPr>
              <a:t>bản</a:t>
            </a:r>
            <a:r>
              <a:rPr lang="en-US" sz="2400" b="1" dirty="0" smtClean="0">
                <a:solidFill>
                  <a:srgbClr val="FF0066"/>
                </a:solidFill>
                <a:latin typeface="Arial" pitchFamily="34" charset="0"/>
                <a:cs typeface="Arial" pitchFamily="34" charset="0"/>
                <a:sym typeface="Symbol"/>
              </a:rPr>
              <a:t>:</a:t>
            </a:r>
          </a:p>
          <a:p>
            <a:pPr marL="342900" indent="-342900" algn="just">
              <a:buFont typeface="Wingdings" pitchFamily="2" charset="2"/>
              <a:buChar char="§"/>
            </a:pPr>
            <a:r>
              <a:rPr lang="en-US" sz="2400" dirty="0" err="1" smtClean="0">
                <a:latin typeface="Arial" pitchFamily="34" charset="0"/>
                <a:cs typeface="Arial" pitchFamily="34" charset="0"/>
                <a:sym typeface="Symbol"/>
              </a:rPr>
              <a:t>Giữ</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được</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nhiều</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pha</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rắn</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và</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có</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trở</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lực</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nhỏ</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đối</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với</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pha</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liên</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tục</a:t>
            </a:r>
            <a:r>
              <a:rPr lang="en-US" sz="2400" dirty="0" smtClean="0">
                <a:latin typeface="Arial" pitchFamily="34" charset="0"/>
                <a:cs typeface="Arial" pitchFamily="34" charset="0"/>
                <a:sym typeface="Symbol"/>
              </a:rPr>
              <a:t>;</a:t>
            </a:r>
          </a:p>
          <a:p>
            <a:pPr marL="342900" indent="-342900" algn="just">
              <a:buFont typeface="Wingdings" pitchFamily="2" charset="2"/>
              <a:buChar char="§"/>
            </a:pPr>
            <a:r>
              <a:rPr lang="en-US" sz="2400" dirty="0" err="1" smtClean="0">
                <a:latin typeface="Arial" pitchFamily="34" charset="0"/>
                <a:cs typeface="Arial" pitchFamily="34" charset="0"/>
                <a:sym typeface="Symbol"/>
              </a:rPr>
              <a:t>Phân</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bố</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đồng</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đều</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các</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lỗ</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xốp</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mao</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dẫn</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trên</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bề</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mặt</a:t>
            </a:r>
            <a:r>
              <a:rPr lang="en-US" sz="2400" dirty="0" smtClean="0">
                <a:latin typeface="Arial" pitchFamily="34" charset="0"/>
                <a:cs typeface="Arial" pitchFamily="34" charset="0"/>
                <a:sym typeface="Symbol"/>
              </a:rPr>
              <a:t>;</a:t>
            </a:r>
          </a:p>
          <a:p>
            <a:pPr marL="342900" indent="-342900" algn="just">
              <a:buFont typeface="Wingdings" pitchFamily="2" charset="2"/>
              <a:buChar char="§"/>
            </a:pPr>
            <a:r>
              <a:rPr lang="en-US" sz="2400" dirty="0" err="1" smtClean="0">
                <a:latin typeface="Arial" pitchFamily="34" charset="0"/>
                <a:cs typeface="Arial" pitchFamily="34" charset="0"/>
                <a:sym typeface="Symbol"/>
              </a:rPr>
              <a:t>Chịu</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được</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tác</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động</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của</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môi</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trường</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lọc</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độ</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thấm</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ướt</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độ</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bền</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về</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cơ</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học</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chịu</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áp</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suất</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nhiệt</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hóa</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cháy</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nổ</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và</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có</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khả</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năng</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tái</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sinh</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bề</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mặt</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lọc</a:t>
            </a:r>
            <a:r>
              <a:rPr lang="en-US" sz="2400" dirty="0" smtClean="0">
                <a:latin typeface="Arial" pitchFamily="34" charset="0"/>
                <a:cs typeface="Arial" pitchFamily="34" charset="0"/>
                <a:sym typeface="Symbol"/>
              </a:rPr>
              <a:t>.</a:t>
            </a:r>
            <a:endParaRPr lang="en-US" sz="2400" dirty="0">
              <a:latin typeface="Times New Roman" pitchFamily="18" charset="0"/>
              <a:cs typeface="Times New Roman" pitchFamily="18" charset="0"/>
              <a:sym typeface="Symbol"/>
            </a:endParaRPr>
          </a:p>
          <a:p>
            <a:pPr algn="just"/>
            <a:r>
              <a:rPr lang="en-US" sz="2400" b="1" dirty="0" err="1" smtClean="0">
                <a:solidFill>
                  <a:srgbClr val="009900"/>
                </a:solidFill>
                <a:latin typeface="Arial" pitchFamily="34" charset="0"/>
                <a:cs typeface="Arial" pitchFamily="34" charset="0"/>
                <a:sym typeface="Symbol"/>
              </a:rPr>
              <a:t>Hiệu</a:t>
            </a:r>
            <a:r>
              <a:rPr lang="en-US" sz="2400" b="1" dirty="0" smtClean="0">
                <a:solidFill>
                  <a:srgbClr val="009900"/>
                </a:solidFill>
                <a:latin typeface="Arial" pitchFamily="34" charset="0"/>
                <a:cs typeface="Arial" pitchFamily="34" charset="0"/>
                <a:sym typeface="Symbol"/>
              </a:rPr>
              <a:t> </a:t>
            </a:r>
            <a:r>
              <a:rPr lang="en-US" sz="2400" b="1" dirty="0" err="1" smtClean="0">
                <a:solidFill>
                  <a:srgbClr val="009900"/>
                </a:solidFill>
                <a:latin typeface="Arial" pitchFamily="34" charset="0"/>
                <a:cs typeface="Arial" pitchFamily="34" charset="0"/>
                <a:sym typeface="Symbol"/>
              </a:rPr>
              <a:t>quả</a:t>
            </a:r>
            <a:r>
              <a:rPr lang="en-US" sz="2400" b="1" dirty="0" smtClean="0">
                <a:solidFill>
                  <a:srgbClr val="009900"/>
                </a:solidFill>
                <a:latin typeface="Arial" pitchFamily="34" charset="0"/>
                <a:cs typeface="Arial" pitchFamily="34" charset="0"/>
                <a:sym typeface="Symbol"/>
              </a:rPr>
              <a:t> </a:t>
            </a:r>
            <a:r>
              <a:rPr lang="en-US" sz="2400" b="1" dirty="0" err="1" smtClean="0">
                <a:solidFill>
                  <a:srgbClr val="009900"/>
                </a:solidFill>
                <a:latin typeface="Arial" pitchFamily="34" charset="0"/>
                <a:cs typeface="Arial" pitchFamily="34" charset="0"/>
                <a:sym typeface="Symbol"/>
              </a:rPr>
              <a:t>quá</a:t>
            </a:r>
            <a:r>
              <a:rPr lang="en-US" sz="2400" b="1" dirty="0" smtClean="0">
                <a:solidFill>
                  <a:srgbClr val="009900"/>
                </a:solidFill>
                <a:latin typeface="Arial" pitchFamily="34" charset="0"/>
                <a:cs typeface="Arial" pitchFamily="34" charset="0"/>
                <a:sym typeface="Symbol"/>
              </a:rPr>
              <a:t> </a:t>
            </a:r>
            <a:r>
              <a:rPr lang="en-US" sz="2400" b="1" dirty="0" err="1" smtClean="0">
                <a:solidFill>
                  <a:srgbClr val="009900"/>
                </a:solidFill>
                <a:latin typeface="Arial" pitchFamily="34" charset="0"/>
                <a:cs typeface="Arial" pitchFamily="34" charset="0"/>
                <a:sym typeface="Symbol"/>
              </a:rPr>
              <a:t>trình</a:t>
            </a:r>
            <a:r>
              <a:rPr lang="en-US" sz="2400" b="1" dirty="0" smtClean="0">
                <a:solidFill>
                  <a:srgbClr val="009900"/>
                </a:solidFill>
                <a:latin typeface="Arial" pitchFamily="34" charset="0"/>
                <a:cs typeface="Arial" pitchFamily="34" charset="0"/>
                <a:sym typeface="Symbol"/>
              </a:rPr>
              <a:t> </a:t>
            </a:r>
            <a:r>
              <a:rPr lang="en-US" sz="2400" b="1" dirty="0" err="1" smtClean="0">
                <a:solidFill>
                  <a:srgbClr val="009900"/>
                </a:solidFill>
                <a:latin typeface="Arial" pitchFamily="34" charset="0"/>
                <a:cs typeface="Arial" pitchFamily="34" charset="0"/>
                <a:sym typeface="Symbol"/>
              </a:rPr>
              <a:t>lọc</a:t>
            </a:r>
            <a:r>
              <a:rPr lang="en-US" sz="2400" b="1" dirty="0" smtClean="0">
                <a:solidFill>
                  <a:srgbClr val="009900"/>
                </a:solidFill>
                <a:latin typeface="Arial" pitchFamily="34" charset="0"/>
                <a:cs typeface="Arial" pitchFamily="34" charset="0"/>
                <a:sym typeface="Symbol"/>
              </a:rPr>
              <a:t>: </a:t>
            </a:r>
            <a:r>
              <a:rPr lang="en-US" sz="2400" dirty="0" err="1" smtClean="0">
                <a:latin typeface="Arial" pitchFamily="34" charset="0"/>
                <a:cs typeface="Arial" pitchFamily="34" charset="0"/>
                <a:sym typeface="Symbol"/>
              </a:rPr>
              <a:t>được</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xác</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định</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dựa</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vào</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khả</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năng</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giữ</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pha</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rắn</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của</a:t>
            </a:r>
            <a:r>
              <a:rPr lang="en-US" sz="2400" dirty="0" smtClean="0">
                <a:latin typeface="Arial" pitchFamily="34" charset="0"/>
                <a:cs typeface="Arial" pitchFamily="34" charset="0"/>
                <a:sym typeface="Symbol"/>
              </a:rPr>
              <a:t> VNL.</a:t>
            </a:r>
          </a:p>
          <a:p>
            <a:pPr algn="just"/>
            <a:endParaRPr lang="en-US" sz="2400" b="1" dirty="0" smtClean="0">
              <a:solidFill>
                <a:srgbClr val="FF6600"/>
              </a:solidFill>
              <a:latin typeface="Arial" pitchFamily="34" charset="0"/>
              <a:cs typeface="Arial" pitchFamily="34" charset="0"/>
              <a:sym typeface="Symbol"/>
            </a:endParaRPr>
          </a:p>
          <a:p>
            <a:pPr algn="just"/>
            <a:r>
              <a:rPr lang="en-US" sz="2400" b="1" dirty="0" err="1" smtClean="0">
                <a:solidFill>
                  <a:srgbClr val="FF6600"/>
                </a:solidFill>
                <a:latin typeface="Arial" pitchFamily="34" charset="0"/>
                <a:cs typeface="Arial" pitchFamily="34" charset="0"/>
                <a:sym typeface="Symbol"/>
              </a:rPr>
              <a:t>Các</a:t>
            </a:r>
            <a:r>
              <a:rPr lang="en-US" sz="2400" b="1" dirty="0" smtClean="0">
                <a:solidFill>
                  <a:srgbClr val="FF6600"/>
                </a:solidFill>
                <a:latin typeface="Arial" pitchFamily="34" charset="0"/>
                <a:cs typeface="Arial" pitchFamily="34" charset="0"/>
                <a:sym typeface="Symbol"/>
              </a:rPr>
              <a:t> </a:t>
            </a:r>
            <a:r>
              <a:rPr lang="en-US" sz="2400" b="1" dirty="0" err="1" smtClean="0">
                <a:solidFill>
                  <a:srgbClr val="FF6600"/>
                </a:solidFill>
                <a:latin typeface="Arial" pitchFamily="34" charset="0"/>
                <a:cs typeface="Arial" pitchFamily="34" charset="0"/>
                <a:sym typeface="Symbol"/>
              </a:rPr>
              <a:t>dạng</a:t>
            </a:r>
            <a:r>
              <a:rPr lang="en-US" sz="2400" b="1" dirty="0" smtClean="0">
                <a:solidFill>
                  <a:srgbClr val="FF6600"/>
                </a:solidFill>
                <a:latin typeface="Arial" pitchFamily="34" charset="0"/>
                <a:cs typeface="Arial" pitchFamily="34" charset="0"/>
                <a:sym typeface="Symbol"/>
              </a:rPr>
              <a:t> VNL:</a:t>
            </a:r>
          </a:p>
          <a:p>
            <a:pPr marL="342900" indent="-342900" algn="just">
              <a:buFont typeface="Arial" pitchFamily="34" charset="0"/>
              <a:buChar char="•"/>
            </a:pPr>
            <a:r>
              <a:rPr lang="en-US" sz="2400" dirty="0" err="1" smtClean="0">
                <a:latin typeface="Arial" pitchFamily="34" charset="0"/>
                <a:cs typeface="Arial" pitchFamily="34" charset="0"/>
                <a:sym typeface="Symbol"/>
              </a:rPr>
              <a:t>Hạt</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cát</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đá</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sỏi</a:t>
            </a:r>
            <a:r>
              <a:rPr lang="en-US" sz="2400" dirty="0" smtClean="0">
                <a:latin typeface="Arial" pitchFamily="34" charset="0"/>
                <a:cs typeface="Arial" pitchFamily="34" charset="0"/>
                <a:sym typeface="Symbol"/>
              </a:rPr>
              <a:t>, than,…;</a:t>
            </a:r>
          </a:p>
          <a:p>
            <a:pPr marL="342900" indent="-342900" algn="just">
              <a:buFont typeface="Arial" pitchFamily="34" charset="0"/>
              <a:buChar char="•"/>
            </a:pPr>
            <a:r>
              <a:rPr lang="en-US" sz="2400" dirty="0" err="1" smtClean="0">
                <a:latin typeface="Arial" pitchFamily="34" charset="0"/>
                <a:cs typeface="Arial" pitchFamily="34" charset="0"/>
                <a:sym typeface="Symbol"/>
              </a:rPr>
              <a:t>Sợi</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bông</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đay</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tổng</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hợp</a:t>
            </a:r>
            <a:r>
              <a:rPr lang="en-US" sz="2400" dirty="0" smtClean="0">
                <a:latin typeface="Arial" pitchFamily="34" charset="0"/>
                <a:cs typeface="Arial" pitchFamily="34" charset="0"/>
                <a:sym typeface="Symbol"/>
              </a:rPr>
              <a:t>,…;</a:t>
            </a:r>
          </a:p>
          <a:p>
            <a:pPr marL="342900" indent="-342900" algn="just">
              <a:buFont typeface="Arial" pitchFamily="34" charset="0"/>
              <a:buChar char="•"/>
            </a:pPr>
            <a:r>
              <a:rPr lang="en-US" sz="2400" dirty="0" err="1" smtClean="0">
                <a:latin typeface="Arial" pitchFamily="34" charset="0"/>
                <a:cs typeface="Arial" pitchFamily="34" charset="0"/>
                <a:sym typeface="Symbol"/>
              </a:rPr>
              <a:t>Tấm</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kim</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loại</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đúc</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lỗ</a:t>
            </a:r>
            <a:r>
              <a:rPr lang="en-US" sz="2400" dirty="0" smtClean="0">
                <a:latin typeface="Arial" pitchFamily="34" charset="0"/>
                <a:cs typeface="Arial" pitchFamily="34" charset="0"/>
                <a:sym typeface="Symbol"/>
              </a:rPr>
              <a:t>,…</a:t>
            </a:r>
          </a:p>
          <a:p>
            <a:pPr marL="342900" indent="-342900" algn="just">
              <a:buFont typeface="Arial" pitchFamily="34" charset="0"/>
              <a:buChar char="•"/>
            </a:pPr>
            <a:r>
              <a:rPr lang="en-US" sz="2400" dirty="0" err="1" smtClean="0">
                <a:latin typeface="Arial" pitchFamily="34" charset="0"/>
                <a:cs typeface="Arial" pitchFamily="34" charset="0"/>
                <a:sym typeface="Symbol"/>
              </a:rPr>
              <a:t>Xốp</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sứ</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thủy</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tinh</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cao</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su</a:t>
            </a:r>
            <a:r>
              <a:rPr lang="en-US" sz="2400" dirty="0" smtClean="0">
                <a:latin typeface="Arial" pitchFamily="34" charset="0"/>
                <a:cs typeface="Arial" pitchFamily="34" charset="0"/>
                <a:sym typeface="Symbol"/>
              </a:rPr>
              <a:t>,…</a:t>
            </a:r>
          </a:p>
          <a:p>
            <a:r>
              <a:rPr lang="en-US" sz="2400" b="1" dirty="0" err="1" smtClean="0">
                <a:latin typeface="Arial" pitchFamily="34" charset="0"/>
                <a:cs typeface="Arial" pitchFamily="34" charset="0"/>
                <a:sym typeface="Symbol"/>
              </a:rPr>
              <a:t>Đặc</a:t>
            </a:r>
            <a:r>
              <a:rPr lang="en-US" sz="2400" b="1" dirty="0" smtClean="0">
                <a:latin typeface="Arial" pitchFamily="34" charset="0"/>
                <a:cs typeface="Arial" pitchFamily="34" charset="0"/>
                <a:sym typeface="Symbol"/>
              </a:rPr>
              <a:t> </a:t>
            </a:r>
            <a:r>
              <a:rPr lang="en-US" sz="2400" b="1" dirty="0" err="1" smtClean="0">
                <a:latin typeface="Arial" pitchFamily="34" charset="0"/>
                <a:cs typeface="Arial" pitchFamily="34" charset="0"/>
                <a:sym typeface="Symbol"/>
              </a:rPr>
              <a:t>điểm</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khả</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năng</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giữ</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pha</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rắn</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tốt</a:t>
            </a:r>
            <a:r>
              <a:rPr lang="en-US" sz="2400" dirty="0" smtClean="0">
                <a:latin typeface="Arial" pitchFamily="34" charset="0"/>
                <a:cs typeface="Arial" pitchFamily="34" charset="0"/>
                <a:sym typeface="Symbol"/>
              </a:rPr>
              <a:t> </a:t>
            </a:r>
            <a:br>
              <a:rPr lang="en-US" sz="2400" dirty="0" smtClean="0">
                <a:latin typeface="Arial" pitchFamily="34" charset="0"/>
                <a:cs typeface="Arial" pitchFamily="34" charset="0"/>
                <a:sym typeface="Symbol"/>
              </a:rPr>
            </a:br>
            <a:r>
              <a:rPr lang="en-US" sz="2400" dirty="0" err="1" smtClean="0">
                <a:latin typeface="Arial" pitchFamily="34" charset="0"/>
                <a:cs typeface="Arial" pitchFamily="34" charset="0"/>
                <a:sym typeface="Symbol"/>
              </a:rPr>
              <a:t>thì</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trở</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lực</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lớn</a:t>
            </a:r>
            <a:r>
              <a:rPr lang="en-US" sz="2400" dirty="0" smtClean="0">
                <a:latin typeface="Arial" pitchFamily="34" charset="0"/>
                <a:cs typeface="Arial" pitchFamily="34" charset="0"/>
                <a:sym typeface="Symbol"/>
              </a:rPr>
              <a:t>.</a:t>
            </a:r>
          </a:p>
        </p:txBody>
      </p:sp>
      <p:graphicFrame>
        <p:nvGraphicFramePr>
          <p:cNvPr id="4" name="Object 3"/>
          <p:cNvGraphicFramePr>
            <a:graphicFrameLocks noChangeAspect="1"/>
          </p:cNvGraphicFramePr>
          <p:nvPr>
            <p:extLst>
              <p:ext uri="{D42A27DB-BD31-4B8C-83A1-F6EECF244321}">
                <p14:modId xmlns:p14="http://schemas.microsoft.com/office/powerpoint/2010/main" val="79326168"/>
              </p:ext>
            </p:extLst>
          </p:nvPr>
        </p:nvGraphicFramePr>
        <p:xfrm>
          <a:off x="3682142" y="3270250"/>
          <a:ext cx="2413858" cy="920750"/>
        </p:xfrm>
        <a:graphic>
          <a:graphicData uri="http://schemas.openxmlformats.org/presentationml/2006/ole">
            <mc:AlternateContent xmlns:mc="http://schemas.openxmlformats.org/markup-compatibility/2006">
              <mc:Choice xmlns:v="urn:schemas-microsoft-com:vml" Requires="v">
                <p:oleObj spid="_x0000_s22642" name="Equation" r:id="rId3" imgW="1231560" imgH="469800" progId="Equation.3">
                  <p:embed/>
                </p:oleObj>
              </mc:Choice>
              <mc:Fallback>
                <p:oleObj name="Equation" r:id="rId3" imgW="1231560" imgH="469800" progId="Equation.3">
                  <p:embed/>
                  <p:pic>
                    <p:nvPicPr>
                      <p:cNvPr id="0" name="Picture 1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82142" y="3270250"/>
                        <a:ext cx="2413858" cy="920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22532"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05400" y="3944496"/>
            <a:ext cx="3706091" cy="28373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5853014" y="3944496"/>
            <a:ext cx="2236510" cy="369332"/>
          </a:xfrm>
          <a:prstGeom prst="rect">
            <a:avLst/>
          </a:prstGeom>
        </p:spPr>
        <p:txBody>
          <a:bodyPr wrap="none">
            <a:spAutoFit/>
          </a:bodyPr>
          <a:lstStyle/>
          <a:p>
            <a:r>
              <a:rPr lang="vi-VN" b="1" dirty="0">
                <a:solidFill>
                  <a:schemeClr val="bg1"/>
                </a:solidFill>
              </a:rPr>
              <a:t>Filter Screen Mesh</a:t>
            </a:r>
            <a:endParaRPr lang="en-US" b="1" dirty="0">
              <a:solidFill>
                <a:schemeClr val="bg1"/>
              </a:solidFill>
            </a:endParaRPr>
          </a:p>
        </p:txBody>
      </p:sp>
      <p:sp>
        <p:nvSpPr>
          <p:cNvPr id="7" name="Slide Number Placeholder 2"/>
          <p:cNvSpPr>
            <a:spLocks noGrp="1"/>
          </p:cNvSpPr>
          <p:nvPr>
            <p:ph type="sldNum" sz="quarter" idx="12"/>
          </p:nvPr>
        </p:nvSpPr>
        <p:spPr>
          <a:xfrm>
            <a:off x="6989620" y="6481373"/>
            <a:ext cx="2133600" cy="365125"/>
          </a:xfrm>
        </p:spPr>
        <p:txBody>
          <a:bodyPr/>
          <a:lstStyle/>
          <a:p>
            <a:fld id="{9C905762-C891-4585-A291-5CEA996061E6}" type="slidenum">
              <a:rPr lang="en-US" sz="1600" smtClean="0">
                <a:latin typeface="Arial" pitchFamily="34" charset="0"/>
                <a:cs typeface="Arial" pitchFamily="34" charset="0"/>
              </a:rPr>
              <a:pPr/>
              <a:t>27</a:t>
            </a:fld>
            <a:r>
              <a:rPr lang="en-US" sz="1600" dirty="0" smtClean="0">
                <a:latin typeface="Arial" pitchFamily="34" charset="0"/>
                <a:cs typeface="Arial" pitchFamily="34" charset="0"/>
              </a:rPr>
              <a:t>/53</a:t>
            </a:r>
            <a:endParaRPr lang="en-US" sz="1600" dirty="0">
              <a:latin typeface="Arial" pitchFamily="34" charset="0"/>
              <a:cs typeface="Arial" pitchFamily="34" charset="0"/>
            </a:endParaRPr>
          </a:p>
        </p:txBody>
      </p:sp>
    </p:spTree>
    <p:extLst>
      <p:ext uri="{BB962C8B-B14F-4D97-AF65-F5344CB8AC3E}">
        <p14:creationId xmlns:p14="http://schemas.microsoft.com/office/powerpoint/2010/main" val="12868868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 y="577380"/>
            <a:ext cx="6019799" cy="2677656"/>
          </a:xfrm>
          <a:prstGeom prst="rect">
            <a:avLst/>
          </a:prstGeom>
        </p:spPr>
        <p:txBody>
          <a:bodyPr wrap="square">
            <a:spAutoFit/>
          </a:bodyPr>
          <a:lstStyle/>
          <a:p>
            <a:pPr algn="just"/>
            <a:r>
              <a:rPr lang="en-US" sz="2400" b="1" dirty="0" err="1">
                <a:solidFill>
                  <a:srgbClr val="FF0066"/>
                </a:solidFill>
                <a:latin typeface="Arial" pitchFamily="34" charset="0"/>
                <a:cs typeface="Arial" pitchFamily="34" charset="0"/>
                <a:sym typeface="Symbol"/>
              </a:rPr>
              <a:t>Phân</a:t>
            </a:r>
            <a:r>
              <a:rPr lang="en-US" sz="2400" b="1" dirty="0">
                <a:solidFill>
                  <a:srgbClr val="FF0066"/>
                </a:solidFill>
                <a:latin typeface="Arial" pitchFamily="34" charset="0"/>
                <a:cs typeface="Arial" pitchFamily="34" charset="0"/>
                <a:sym typeface="Symbol"/>
              </a:rPr>
              <a:t> </a:t>
            </a:r>
            <a:r>
              <a:rPr lang="en-US" sz="2400" b="1" dirty="0" err="1" smtClean="0">
                <a:solidFill>
                  <a:srgbClr val="FF0066"/>
                </a:solidFill>
                <a:latin typeface="Arial" pitchFamily="34" charset="0"/>
                <a:cs typeface="Arial" pitchFamily="34" charset="0"/>
                <a:sym typeface="Symbol"/>
              </a:rPr>
              <a:t>loại</a:t>
            </a:r>
            <a:endParaRPr lang="en-US" sz="2400" b="1" dirty="0">
              <a:solidFill>
                <a:srgbClr val="FF0066"/>
              </a:solidFill>
              <a:latin typeface="Arial" pitchFamily="34" charset="0"/>
              <a:cs typeface="Arial" pitchFamily="34" charset="0"/>
              <a:sym typeface="Symbol"/>
            </a:endParaRPr>
          </a:p>
          <a:p>
            <a:pPr algn="just"/>
            <a:r>
              <a:rPr lang="en-US" sz="2400" b="1" dirty="0">
                <a:latin typeface="Arial" pitchFamily="34" charset="0"/>
                <a:cs typeface="Arial" pitchFamily="34" charset="0"/>
                <a:sym typeface="Symbol"/>
              </a:rPr>
              <a:t>Theo </a:t>
            </a:r>
            <a:r>
              <a:rPr lang="en-US" sz="2400" b="1" dirty="0" err="1">
                <a:latin typeface="Arial" pitchFamily="34" charset="0"/>
                <a:cs typeface="Arial" pitchFamily="34" charset="0"/>
                <a:sym typeface="Symbol"/>
              </a:rPr>
              <a:t>nguyên</a:t>
            </a:r>
            <a:r>
              <a:rPr lang="en-US" sz="2400" b="1" dirty="0">
                <a:latin typeface="Arial" pitchFamily="34" charset="0"/>
                <a:cs typeface="Arial" pitchFamily="34" charset="0"/>
                <a:sym typeface="Symbol"/>
              </a:rPr>
              <a:t> </a:t>
            </a:r>
            <a:r>
              <a:rPr lang="en-US" sz="2400" b="1" dirty="0" err="1">
                <a:latin typeface="Arial" pitchFamily="34" charset="0"/>
                <a:cs typeface="Arial" pitchFamily="34" charset="0"/>
                <a:sym typeface="Symbol"/>
              </a:rPr>
              <a:t>tắc</a:t>
            </a:r>
            <a:r>
              <a:rPr lang="en-US" sz="2400" b="1" dirty="0">
                <a:latin typeface="Arial" pitchFamily="34" charset="0"/>
                <a:cs typeface="Arial" pitchFamily="34" charset="0"/>
                <a:sym typeface="Symbol"/>
              </a:rPr>
              <a:t> </a:t>
            </a:r>
            <a:r>
              <a:rPr lang="en-US" sz="2400" b="1" dirty="0" err="1">
                <a:latin typeface="Arial" pitchFamily="34" charset="0"/>
                <a:cs typeface="Arial" pitchFamily="34" charset="0"/>
                <a:sym typeface="Symbol"/>
              </a:rPr>
              <a:t>lọc</a:t>
            </a:r>
            <a:r>
              <a:rPr lang="en-US" sz="2400" b="1" dirty="0" smtClean="0">
                <a:latin typeface="Arial" pitchFamily="34" charset="0"/>
                <a:cs typeface="Arial" pitchFamily="34" charset="0"/>
                <a:sym typeface="Symbol"/>
              </a:rPr>
              <a:t>:</a:t>
            </a:r>
          </a:p>
          <a:p>
            <a:pPr marL="342900" indent="-342900" algn="just">
              <a:buFont typeface="Arial" pitchFamily="34" charset="0"/>
              <a:buChar char="•"/>
            </a:pPr>
            <a:r>
              <a:rPr lang="en-US" sz="2400" dirty="0" smtClean="0">
                <a:latin typeface="Arial" pitchFamily="34" charset="0"/>
                <a:cs typeface="Arial" pitchFamily="34" charset="0"/>
                <a:sym typeface="Symbol"/>
              </a:rPr>
              <a:t>VNL </a:t>
            </a:r>
            <a:r>
              <a:rPr lang="en-US" sz="2400" dirty="0" err="1" smtClean="0">
                <a:latin typeface="Arial" pitchFamily="34" charset="0"/>
                <a:cs typeface="Arial" pitchFamily="34" charset="0"/>
                <a:sym typeface="Symbol"/>
              </a:rPr>
              <a:t>bề</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mặt</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giấy</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lọc</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vải</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nỉ</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len</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kim</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loại</a:t>
            </a:r>
            <a:r>
              <a:rPr lang="en-US" sz="2400" dirty="0" smtClean="0">
                <a:latin typeface="Arial" pitchFamily="34" charset="0"/>
                <a:cs typeface="Arial" pitchFamily="34" charset="0"/>
                <a:sym typeface="Symbol"/>
              </a:rPr>
              <a:t>,…</a:t>
            </a:r>
          </a:p>
          <a:p>
            <a:pPr marL="342900" indent="-342900" algn="just">
              <a:buFont typeface="Arial" pitchFamily="34" charset="0"/>
              <a:buChar char="•"/>
            </a:pPr>
            <a:r>
              <a:rPr lang="en-US" sz="2400" dirty="0" smtClean="0">
                <a:latin typeface="Arial" pitchFamily="34" charset="0"/>
                <a:cs typeface="Arial" pitchFamily="34" charset="0"/>
                <a:sym typeface="Symbol"/>
              </a:rPr>
              <a:t>VNL </a:t>
            </a:r>
            <a:r>
              <a:rPr lang="en-US" sz="2400" dirty="0" err="1" smtClean="0">
                <a:latin typeface="Arial" pitchFamily="34" charset="0"/>
                <a:cs typeface="Arial" pitchFamily="34" charset="0"/>
                <a:sym typeface="Symbol"/>
              </a:rPr>
              <a:t>sâu</a:t>
            </a:r>
            <a:r>
              <a:rPr lang="en-US" sz="2400" dirty="0" smtClean="0">
                <a:latin typeface="Arial" pitchFamily="34" charset="0"/>
                <a:cs typeface="Arial" pitchFamily="34" charset="0"/>
                <a:sym typeface="Symbol"/>
              </a:rPr>
              <a:t>: than, </a:t>
            </a:r>
            <a:r>
              <a:rPr lang="en-US" sz="2400" dirty="0" err="1" smtClean="0">
                <a:latin typeface="Arial" pitchFamily="34" charset="0"/>
                <a:cs typeface="Arial" pitchFamily="34" charset="0"/>
                <a:sym typeface="Symbol"/>
              </a:rPr>
              <a:t>sỏi</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cát</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sợi</a:t>
            </a:r>
            <a:r>
              <a:rPr lang="en-US" sz="2400" dirty="0" smtClean="0">
                <a:latin typeface="Arial" pitchFamily="34" charset="0"/>
                <a:cs typeface="Arial" pitchFamily="34" charset="0"/>
                <a:sym typeface="Symbol"/>
              </a:rPr>
              <a:t>,…</a:t>
            </a:r>
          </a:p>
          <a:p>
            <a:pPr algn="just"/>
            <a:r>
              <a:rPr lang="en-US" sz="2400" b="1" dirty="0" smtClean="0">
                <a:latin typeface="Arial" pitchFamily="34" charset="0"/>
                <a:cs typeface="Arial" pitchFamily="34" charset="0"/>
                <a:sym typeface="Symbol"/>
              </a:rPr>
              <a:t>Theo </a:t>
            </a:r>
            <a:r>
              <a:rPr lang="en-US" sz="2400" b="1" dirty="0" err="1" smtClean="0">
                <a:latin typeface="Arial" pitchFamily="34" charset="0"/>
                <a:cs typeface="Arial" pitchFamily="34" charset="0"/>
                <a:sym typeface="Symbol"/>
              </a:rPr>
              <a:t>cấu</a:t>
            </a:r>
            <a:r>
              <a:rPr lang="en-US" sz="2400" b="1" dirty="0" smtClean="0">
                <a:latin typeface="Arial" pitchFamily="34" charset="0"/>
                <a:cs typeface="Arial" pitchFamily="34" charset="0"/>
                <a:sym typeface="Symbol"/>
              </a:rPr>
              <a:t> </a:t>
            </a:r>
            <a:r>
              <a:rPr lang="en-US" sz="2400" b="1" dirty="0" err="1" smtClean="0">
                <a:latin typeface="Arial" pitchFamily="34" charset="0"/>
                <a:cs typeface="Arial" pitchFamily="34" charset="0"/>
                <a:sym typeface="Symbol"/>
              </a:rPr>
              <a:t>trúc</a:t>
            </a:r>
            <a:r>
              <a:rPr lang="en-US" sz="2400" b="1" dirty="0" smtClean="0">
                <a:latin typeface="Arial" pitchFamily="34" charset="0"/>
                <a:cs typeface="Arial" pitchFamily="34" charset="0"/>
                <a:sym typeface="Symbol"/>
              </a:rPr>
              <a:t>: </a:t>
            </a:r>
            <a:r>
              <a:rPr lang="en-US" sz="2400" dirty="0" smtClean="0">
                <a:latin typeface="Arial" pitchFamily="34" charset="0"/>
                <a:cs typeface="Arial" pitchFamily="34" charset="0"/>
                <a:sym typeface="Symbol"/>
              </a:rPr>
              <a:t>VNL </a:t>
            </a:r>
            <a:r>
              <a:rPr lang="en-US" sz="2400" dirty="0" err="1" smtClean="0">
                <a:latin typeface="Arial" pitchFamily="34" charset="0"/>
                <a:cs typeface="Arial" pitchFamily="34" charset="0"/>
                <a:sym typeface="Symbol"/>
              </a:rPr>
              <a:t>uốn</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và</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không</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uốn</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được</a:t>
            </a:r>
            <a:endParaRPr lang="en-US" sz="2400" dirty="0" smtClean="0">
              <a:latin typeface="Arial" pitchFamily="34" charset="0"/>
              <a:cs typeface="Arial" pitchFamily="34" charset="0"/>
              <a:sym typeface="Symbol"/>
            </a:endParaRPr>
          </a:p>
        </p:txBody>
      </p:sp>
      <p:sp>
        <p:nvSpPr>
          <p:cNvPr id="3" name="Rectangle 2"/>
          <p:cNvSpPr/>
          <p:nvPr/>
        </p:nvSpPr>
        <p:spPr>
          <a:xfrm>
            <a:off x="0" y="0"/>
            <a:ext cx="9144000"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b="1" dirty="0" smtClean="0">
                <a:solidFill>
                  <a:srgbClr val="0000FF"/>
                </a:solidFill>
                <a:latin typeface="Arial" pitchFamily="34" charset="0"/>
                <a:cs typeface="Arial" pitchFamily="34" charset="0"/>
              </a:rPr>
              <a:t>10.7</a:t>
            </a:r>
            <a:r>
              <a:rPr lang="vi-VN" sz="3200" b="1" dirty="0" smtClean="0">
                <a:solidFill>
                  <a:srgbClr val="0000FF"/>
                </a:solidFill>
                <a:latin typeface="Arial" pitchFamily="34" charset="0"/>
                <a:cs typeface="Arial" pitchFamily="34" charset="0"/>
              </a:rPr>
              <a:t> </a:t>
            </a:r>
            <a:r>
              <a:rPr lang="en-US" sz="3200" b="1" dirty="0" err="1" smtClean="0">
                <a:solidFill>
                  <a:srgbClr val="0000FF"/>
                </a:solidFill>
                <a:latin typeface="Arial" pitchFamily="34" charset="0"/>
                <a:cs typeface="Arial" pitchFamily="34" charset="0"/>
              </a:rPr>
              <a:t>Vật</a:t>
            </a:r>
            <a:r>
              <a:rPr lang="en-US" sz="3200" b="1" dirty="0" smtClean="0">
                <a:solidFill>
                  <a:srgbClr val="0000FF"/>
                </a:solidFill>
                <a:latin typeface="Arial" pitchFamily="34" charset="0"/>
                <a:cs typeface="Arial" pitchFamily="34" charset="0"/>
              </a:rPr>
              <a:t> </a:t>
            </a:r>
            <a:r>
              <a:rPr lang="en-US" sz="3200" b="1" dirty="0" err="1" smtClean="0">
                <a:solidFill>
                  <a:srgbClr val="0000FF"/>
                </a:solidFill>
                <a:latin typeface="Arial" pitchFamily="34" charset="0"/>
                <a:cs typeface="Arial" pitchFamily="34" charset="0"/>
              </a:rPr>
              <a:t>ngăn</a:t>
            </a:r>
            <a:r>
              <a:rPr lang="en-US" sz="3200" b="1" dirty="0" smtClean="0">
                <a:solidFill>
                  <a:srgbClr val="0000FF"/>
                </a:solidFill>
                <a:latin typeface="Arial" pitchFamily="34" charset="0"/>
                <a:cs typeface="Arial" pitchFamily="34" charset="0"/>
              </a:rPr>
              <a:t> </a:t>
            </a:r>
            <a:r>
              <a:rPr lang="en-US" sz="3200" b="1" dirty="0" err="1" smtClean="0">
                <a:solidFill>
                  <a:srgbClr val="0000FF"/>
                </a:solidFill>
                <a:latin typeface="Arial" pitchFamily="34" charset="0"/>
                <a:cs typeface="Arial" pitchFamily="34" charset="0"/>
              </a:rPr>
              <a:t>lọc</a:t>
            </a:r>
            <a:r>
              <a:rPr lang="en-US" sz="3200" b="1" dirty="0" smtClean="0">
                <a:solidFill>
                  <a:srgbClr val="0000FF"/>
                </a:solidFill>
                <a:latin typeface="Arial" pitchFamily="34" charset="0"/>
                <a:cs typeface="Arial" pitchFamily="34" charset="0"/>
              </a:rPr>
              <a:t> (VNL)</a:t>
            </a:r>
            <a:endParaRPr lang="en-US" sz="2000" b="1" dirty="0" smtClean="0">
              <a:solidFill>
                <a:srgbClr val="0000FF"/>
              </a:solidFill>
              <a:latin typeface="Arial" pitchFamily="34" charset="0"/>
              <a:cs typeface="Arial" pitchFamily="34" charset="0"/>
            </a:endParaRPr>
          </a:p>
        </p:txBody>
      </p:sp>
      <p:pic>
        <p:nvPicPr>
          <p:cNvPr id="23554" name="Picture 2" descr="http://images03.jaovat.com/ui/3/87/44/59898344_1.png"/>
          <p:cNvPicPr>
            <a:picLocks noChangeAspect="1" noChangeArrowheads="1"/>
          </p:cNvPicPr>
          <p:nvPr/>
        </p:nvPicPr>
        <p:blipFill rotWithShape="1">
          <a:blip r:embed="rId2">
            <a:extLst>
              <a:ext uri="{28A0092B-C50C-407E-A947-70E740481C1C}">
                <a14:useLocalDpi xmlns:a14="http://schemas.microsoft.com/office/drawing/2010/main" val="0"/>
              </a:ext>
            </a:extLst>
          </a:blip>
          <a:srcRect t="28392"/>
          <a:stretch/>
        </p:blipFill>
        <p:spPr bwMode="auto">
          <a:xfrm>
            <a:off x="3163166" y="3597851"/>
            <a:ext cx="5953125" cy="326707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37234" y="3364736"/>
            <a:ext cx="3200400" cy="3493264"/>
          </a:xfrm>
          <a:prstGeom prst="rect">
            <a:avLst/>
          </a:prstGeom>
        </p:spPr>
        <p:txBody>
          <a:bodyPr wrap="square">
            <a:spAutoFit/>
          </a:bodyPr>
          <a:lstStyle/>
          <a:p>
            <a:pPr algn="just"/>
            <a:r>
              <a:rPr lang="en-US" sz="2400" b="1" dirty="0">
                <a:latin typeface="Arial" pitchFamily="34" charset="0"/>
                <a:cs typeface="Arial" pitchFamily="34" charset="0"/>
                <a:sym typeface="Symbol"/>
              </a:rPr>
              <a:t>Theo </a:t>
            </a:r>
            <a:r>
              <a:rPr lang="en-US" sz="2400" b="1" dirty="0" err="1">
                <a:latin typeface="Arial" pitchFamily="34" charset="0"/>
                <a:cs typeface="Arial" pitchFamily="34" charset="0"/>
                <a:sym typeface="Symbol"/>
              </a:rPr>
              <a:t>vật</a:t>
            </a:r>
            <a:r>
              <a:rPr lang="en-US" sz="2400" b="1" dirty="0">
                <a:latin typeface="Arial" pitchFamily="34" charset="0"/>
                <a:cs typeface="Arial" pitchFamily="34" charset="0"/>
                <a:sym typeface="Symbol"/>
              </a:rPr>
              <a:t> </a:t>
            </a:r>
            <a:r>
              <a:rPr lang="en-US" sz="2400" b="1" dirty="0" err="1">
                <a:latin typeface="Arial" pitchFamily="34" charset="0"/>
                <a:cs typeface="Arial" pitchFamily="34" charset="0"/>
                <a:sym typeface="Symbol"/>
              </a:rPr>
              <a:t>liệu</a:t>
            </a:r>
            <a:r>
              <a:rPr lang="en-US" sz="2400" b="1" dirty="0">
                <a:latin typeface="Arial" pitchFamily="34" charset="0"/>
                <a:cs typeface="Arial" pitchFamily="34" charset="0"/>
                <a:sym typeface="Symbol"/>
              </a:rPr>
              <a:t> </a:t>
            </a:r>
            <a:r>
              <a:rPr lang="en-US" sz="2400" b="1" dirty="0" err="1">
                <a:latin typeface="Arial" pitchFamily="34" charset="0"/>
                <a:cs typeface="Arial" pitchFamily="34" charset="0"/>
                <a:sym typeface="Symbol"/>
              </a:rPr>
              <a:t>chế</a:t>
            </a:r>
            <a:r>
              <a:rPr lang="en-US" sz="2400" b="1" dirty="0">
                <a:latin typeface="Arial" pitchFamily="34" charset="0"/>
                <a:cs typeface="Arial" pitchFamily="34" charset="0"/>
                <a:sym typeface="Symbol"/>
              </a:rPr>
              <a:t> </a:t>
            </a:r>
            <a:r>
              <a:rPr lang="en-US" sz="2400" b="1" dirty="0" err="1">
                <a:latin typeface="Arial" pitchFamily="34" charset="0"/>
                <a:cs typeface="Arial" pitchFamily="34" charset="0"/>
                <a:sym typeface="Symbol"/>
              </a:rPr>
              <a:t>tạo</a:t>
            </a:r>
            <a:r>
              <a:rPr lang="en-US" sz="2400" b="1" dirty="0">
                <a:latin typeface="Arial" pitchFamily="34" charset="0"/>
                <a:cs typeface="Arial" pitchFamily="34" charset="0"/>
                <a:sym typeface="Symbol"/>
              </a:rPr>
              <a:t>: </a:t>
            </a:r>
            <a:r>
              <a:rPr lang="en-US" sz="2400" dirty="0" err="1">
                <a:latin typeface="Arial" pitchFamily="34" charset="0"/>
                <a:cs typeface="Arial" pitchFamily="34" charset="0"/>
                <a:sym typeface="Symbol"/>
              </a:rPr>
              <a:t>giấy</a:t>
            </a:r>
            <a:r>
              <a:rPr lang="en-US" sz="2400" dirty="0">
                <a:latin typeface="Arial" pitchFamily="34" charset="0"/>
                <a:cs typeface="Arial" pitchFamily="34" charset="0"/>
                <a:sym typeface="Symbol"/>
              </a:rPr>
              <a:t>, </a:t>
            </a:r>
            <a:r>
              <a:rPr lang="en-US" sz="2400" dirty="0" err="1">
                <a:latin typeface="Arial" pitchFamily="34" charset="0"/>
                <a:cs typeface="Arial" pitchFamily="34" charset="0"/>
                <a:sym typeface="Symbol"/>
              </a:rPr>
              <a:t>amiăng</a:t>
            </a:r>
            <a:r>
              <a:rPr lang="en-US" sz="2400" dirty="0">
                <a:latin typeface="Arial" pitchFamily="34" charset="0"/>
                <a:cs typeface="Arial" pitchFamily="34" charset="0"/>
                <a:sym typeface="Symbol"/>
              </a:rPr>
              <a:t>, </a:t>
            </a:r>
            <a:r>
              <a:rPr lang="en-US" sz="2400" dirty="0" err="1">
                <a:latin typeface="Arial" pitchFamily="34" charset="0"/>
                <a:cs typeface="Arial" pitchFamily="34" charset="0"/>
                <a:sym typeface="Symbol"/>
              </a:rPr>
              <a:t>bông</a:t>
            </a:r>
            <a:r>
              <a:rPr lang="en-US" sz="2400" dirty="0">
                <a:latin typeface="Arial" pitchFamily="34" charset="0"/>
                <a:cs typeface="Arial" pitchFamily="34" charset="0"/>
                <a:sym typeface="Symbol"/>
              </a:rPr>
              <a:t>, </a:t>
            </a:r>
            <a:r>
              <a:rPr lang="en-US" sz="2400" dirty="0" err="1">
                <a:latin typeface="Arial" pitchFamily="34" charset="0"/>
                <a:cs typeface="Arial" pitchFamily="34" charset="0"/>
                <a:sym typeface="Symbol"/>
              </a:rPr>
              <a:t>len</a:t>
            </a:r>
            <a:r>
              <a:rPr lang="en-US" sz="2400" dirty="0">
                <a:latin typeface="Arial" pitchFamily="34" charset="0"/>
                <a:cs typeface="Arial" pitchFamily="34" charset="0"/>
                <a:sym typeface="Symbol"/>
              </a:rPr>
              <a:t>, </a:t>
            </a:r>
            <a:r>
              <a:rPr lang="en-US" sz="2400" dirty="0" err="1">
                <a:latin typeface="Arial" pitchFamily="34" charset="0"/>
                <a:cs typeface="Arial" pitchFamily="34" charset="0"/>
                <a:sym typeface="Symbol"/>
              </a:rPr>
              <a:t>sợi</a:t>
            </a:r>
            <a:r>
              <a:rPr lang="en-US" sz="2400" dirty="0">
                <a:latin typeface="Arial" pitchFamily="34" charset="0"/>
                <a:cs typeface="Arial" pitchFamily="34" charset="0"/>
                <a:sym typeface="Symbol"/>
              </a:rPr>
              <a:t> </a:t>
            </a:r>
            <a:r>
              <a:rPr lang="en-US" sz="2400" dirty="0" err="1">
                <a:latin typeface="Arial" pitchFamily="34" charset="0"/>
                <a:cs typeface="Arial" pitchFamily="34" charset="0"/>
                <a:sym typeface="Symbol"/>
              </a:rPr>
              <a:t>tổng</a:t>
            </a:r>
            <a:r>
              <a:rPr lang="en-US" sz="2400" dirty="0">
                <a:latin typeface="Arial" pitchFamily="34" charset="0"/>
                <a:cs typeface="Arial" pitchFamily="34" charset="0"/>
                <a:sym typeface="Symbol"/>
              </a:rPr>
              <a:t> </a:t>
            </a:r>
            <a:r>
              <a:rPr lang="en-US" sz="2400" dirty="0" err="1">
                <a:latin typeface="Arial" pitchFamily="34" charset="0"/>
                <a:cs typeface="Arial" pitchFamily="34" charset="0"/>
                <a:sym typeface="Symbol"/>
              </a:rPr>
              <a:t>hợp</a:t>
            </a:r>
            <a:r>
              <a:rPr lang="en-US" sz="2400" dirty="0">
                <a:latin typeface="Arial" pitchFamily="34" charset="0"/>
                <a:cs typeface="Arial" pitchFamily="34" charset="0"/>
                <a:sym typeface="Symbol"/>
              </a:rPr>
              <a:t>, </a:t>
            </a:r>
            <a:r>
              <a:rPr lang="en-US" sz="2400" dirty="0" err="1">
                <a:latin typeface="Arial" pitchFamily="34" charset="0"/>
                <a:cs typeface="Arial" pitchFamily="34" charset="0"/>
                <a:sym typeface="Symbol"/>
              </a:rPr>
              <a:t>gốm</a:t>
            </a:r>
            <a:r>
              <a:rPr lang="en-US" sz="2400" dirty="0">
                <a:latin typeface="Arial" pitchFamily="34" charset="0"/>
                <a:cs typeface="Arial" pitchFamily="34" charset="0"/>
                <a:sym typeface="Symbol"/>
              </a:rPr>
              <a:t>, </a:t>
            </a:r>
            <a:r>
              <a:rPr lang="en-US" sz="2400" dirty="0" err="1">
                <a:latin typeface="Arial" pitchFamily="34" charset="0"/>
                <a:cs typeface="Arial" pitchFamily="34" charset="0"/>
                <a:sym typeface="Symbol"/>
              </a:rPr>
              <a:t>sứ</a:t>
            </a:r>
            <a:r>
              <a:rPr lang="en-US" sz="2400" dirty="0">
                <a:latin typeface="Arial" pitchFamily="34" charset="0"/>
                <a:cs typeface="Arial" pitchFamily="34" charset="0"/>
                <a:sym typeface="Symbol"/>
              </a:rPr>
              <a:t>, </a:t>
            </a:r>
            <a:r>
              <a:rPr lang="en-US" sz="2400" dirty="0" err="1">
                <a:latin typeface="Arial" pitchFamily="34" charset="0"/>
                <a:cs typeface="Arial" pitchFamily="34" charset="0"/>
                <a:sym typeface="Symbol"/>
              </a:rPr>
              <a:t>kim</a:t>
            </a:r>
            <a:r>
              <a:rPr lang="en-US" sz="2400" dirty="0">
                <a:latin typeface="Arial" pitchFamily="34" charset="0"/>
                <a:cs typeface="Arial" pitchFamily="34" charset="0"/>
                <a:sym typeface="Symbol"/>
              </a:rPr>
              <a:t> </a:t>
            </a:r>
            <a:r>
              <a:rPr lang="en-US" sz="2400" dirty="0" err="1">
                <a:latin typeface="Arial" pitchFamily="34" charset="0"/>
                <a:cs typeface="Arial" pitchFamily="34" charset="0"/>
                <a:sym typeface="Symbol"/>
              </a:rPr>
              <a:t>loại</a:t>
            </a:r>
            <a:r>
              <a:rPr lang="en-US" sz="2400" dirty="0">
                <a:latin typeface="Arial" pitchFamily="34" charset="0"/>
                <a:cs typeface="Arial" pitchFamily="34" charset="0"/>
                <a:sym typeface="Symbol"/>
              </a:rPr>
              <a:t>,…</a:t>
            </a:r>
          </a:p>
          <a:p>
            <a:pPr algn="just"/>
            <a:r>
              <a:rPr lang="en-US" sz="2400" b="1" dirty="0">
                <a:latin typeface="Arial" pitchFamily="34" charset="0"/>
                <a:cs typeface="Arial" pitchFamily="34" charset="0"/>
                <a:sym typeface="Symbol"/>
              </a:rPr>
              <a:t>Theo </a:t>
            </a:r>
            <a:r>
              <a:rPr lang="en-US" sz="2400" b="1" dirty="0" err="1">
                <a:latin typeface="Arial" pitchFamily="34" charset="0"/>
                <a:cs typeface="Arial" pitchFamily="34" charset="0"/>
                <a:sym typeface="Symbol"/>
              </a:rPr>
              <a:t>phương</a:t>
            </a:r>
            <a:r>
              <a:rPr lang="en-US" sz="2400" b="1" dirty="0">
                <a:latin typeface="Arial" pitchFamily="34" charset="0"/>
                <a:cs typeface="Arial" pitchFamily="34" charset="0"/>
                <a:sym typeface="Symbol"/>
              </a:rPr>
              <a:t> </a:t>
            </a:r>
            <a:r>
              <a:rPr lang="en-US" sz="2400" b="1" dirty="0" err="1">
                <a:latin typeface="Arial" pitchFamily="34" charset="0"/>
                <a:cs typeface="Arial" pitchFamily="34" charset="0"/>
                <a:sym typeface="Symbol"/>
              </a:rPr>
              <a:t>pháp</a:t>
            </a:r>
            <a:r>
              <a:rPr lang="en-US" sz="2400" b="1" dirty="0">
                <a:latin typeface="Arial" pitchFamily="34" charset="0"/>
                <a:cs typeface="Arial" pitchFamily="34" charset="0"/>
                <a:sym typeface="Symbol"/>
              </a:rPr>
              <a:t> </a:t>
            </a:r>
            <a:r>
              <a:rPr lang="en-US" sz="2400" b="1" dirty="0" err="1">
                <a:latin typeface="Arial" pitchFamily="34" charset="0"/>
                <a:cs typeface="Arial" pitchFamily="34" charset="0"/>
                <a:sym typeface="Symbol"/>
              </a:rPr>
              <a:t>chế</a:t>
            </a:r>
            <a:r>
              <a:rPr lang="en-US" sz="2400" b="1" dirty="0">
                <a:latin typeface="Arial" pitchFamily="34" charset="0"/>
                <a:cs typeface="Arial" pitchFamily="34" charset="0"/>
                <a:sym typeface="Symbol"/>
              </a:rPr>
              <a:t> </a:t>
            </a:r>
            <a:r>
              <a:rPr lang="en-US" sz="2400" b="1" dirty="0" err="1">
                <a:latin typeface="Arial" pitchFamily="34" charset="0"/>
                <a:cs typeface="Arial" pitchFamily="34" charset="0"/>
                <a:sym typeface="Symbol"/>
              </a:rPr>
              <a:t>tạo</a:t>
            </a:r>
            <a:r>
              <a:rPr lang="en-US" sz="2400" b="1" dirty="0">
                <a:latin typeface="Arial" pitchFamily="34" charset="0"/>
                <a:cs typeface="Arial" pitchFamily="34" charset="0"/>
                <a:sym typeface="Symbol"/>
              </a:rPr>
              <a:t>: </a:t>
            </a:r>
            <a:r>
              <a:rPr lang="en-US" sz="2400" dirty="0" err="1">
                <a:latin typeface="Arial" pitchFamily="34" charset="0"/>
                <a:cs typeface="Arial" pitchFamily="34" charset="0"/>
                <a:sym typeface="Symbol"/>
              </a:rPr>
              <a:t>đan</a:t>
            </a:r>
            <a:r>
              <a:rPr lang="en-US" sz="2400" dirty="0">
                <a:latin typeface="Arial" pitchFamily="34" charset="0"/>
                <a:cs typeface="Arial" pitchFamily="34" charset="0"/>
                <a:sym typeface="Symbol"/>
              </a:rPr>
              <a:t> </a:t>
            </a:r>
            <a:r>
              <a:rPr lang="en-US" sz="2400" dirty="0" err="1">
                <a:latin typeface="Arial" pitchFamily="34" charset="0"/>
                <a:cs typeface="Arial" pitchFamily="34" charset="0"/>
                <a:sym typeface="Symbol"/>
              </a:rPr>
              <a:t>từ</a:t>
            </a:r>
            <a:r>
              <a:rPr lang="en-US" sz="2400" dirty="0">
                <a:latin typeface="Arial" pitchFamily="34" charset="0"/>
                <a:cs typeface="Arial" pitchFamily="34" charset="0"/>
                <a:sym typeface="Symbol"/>
              </a:rPr>
              <a:t> </a:t>
            </a:r>
            <a:r>
              <a:rPr lang="en-US" sz="2400" dirty="0" err="1">
                <a:latin typeface="Arial" pitchFamily="34" charset="0"/>
                <a:cs typeface="Arial" pitchFamily="34" charset="0"/>
                <a:sym typeface="Symbol"/>
              </a:rPr>
              <a:t>sợi</a:t>
            </a:r>
            <a:r>
              <a:rPr lang="en-US" sz="2400" dirty="0">
                <a:latin typeface="Arial" pitchFamily="34" charset="0"/>
                <a:cs typeface="Arial" pitchFamily="34" charset="0"/>
                <a:sym typeface="Symbol"/>
              </a:rPr>
              <a:t>, </a:t>
            </a:r>
            <a:r>
              <a:rPr lang="en-US" sz="2400" dirty="0" err="1">
                <a:latin typeface="Arial" pitchFamily="34" charset="0"/>
                <a:cs typeface="Arial" pitchFamily="34" charset="0"/>
                <a:sym typeface="Symbol"/>
              </a:rPr>
              <a:t>ép</a:t>
            </a:r>
            <a:r>
              <a:rPr lang="en-US" sz="2400" dirty="0">
                <a:latin typeface="Arial" pitchFamily="34" charset="0"/>
                <a:cs typeface="Arial" pitchFamily="34" charset="0"/>
                <a:sym typeface="Symbol"/>
              </a:rPr>
              <a:t> </a:t>
            </a:r>
            <a:r>
              <a:rPr lang="en-US" sz="2400" dirty="0" err="1">
                <a:latin typeface="Arial" pitchFamily="34" charset="0"/>
                <a:cs typeface="Arial" pitchFamily="34" charset="0"/>
                <a:sym typeface="Symbol"/>
              </a:rPr>
              <a:t>từ</a:t>
            </a:r>
            <a:r>
              <a:rPr lang="en-US" sz="2400" dirty="0">
                <a:latin typeface="Arial" pitchFamily="34" charset="0"/>
                <a:cs typeface="Arial" pitchFamily="34" charset="0"/>
                <a:sym typeface="Symbol"/>
              </a:rPr>
              <a:t> </a:t>
            </a:r>
            <a:r>
              <a:rPr lang="en-US" sz="2400" dirty="0" err="1">
                <a:latin typeface="Arial" pitchFamily="34" charset="0"/>
                <a:cs typeface="Arial" pitchFamily="34" charset="0"/>
                <a:sym typeface="Symbol"/>
              </a:rPr>
              <a:t>bột</a:t>
            </a:r>
            <a:r>
              <a:rPr lang="en-US" sz="2400" dirty="0">
                <a:latin typeface="Arial" pitchFamily="34" charset="0"/>
                <a:cs typeface="Arial" pitchFamily="34" charset="0"/>
                <a:sym typeface="Symbol"/>
              </a:rPr>
              <a:t>, </a:t>
            </a:r>
            <a:r>
              <a:rPr lang="en-US" sz="2400" dirty="0" err="1">
                <a:latin typeface="Arial" pitchFamily="34" charset="0"/>
                <a:cs typeface="Arial" pitchFamily="34" charset="0"/>
                <a:sym typeface="Symbol"/>
              </a:rPr>
              <a:t>dệt</a:t>
            </a:r>
            <a:r>
              <a:rPr lang="en-US" sz="2400" dirty="0">
                <a:latin typeface="Arial" pitchFamily="34" charset="0"/>
                <a:cs typeface="Arial" pitchFamily="34" charset="0"/>
                <a:sym typeface="Symbol"/>
              </a:rPr>
              <a:t>, </a:t>
            </a:r>
            <a:r>
              <a:rPr lang="en-US" sz="2400" dirty="0" err="1">
                <a:latin typeface="Arial" pitchFamily="34" charset="0"/>
                <a:cs typeface="Arial" pitchFamily="34" charset="0"/>
                <a:sym typeface="Symbol"/>
              </a:rPr>
              <a:t>tấm</a:t>
            </a:r>
            <a:r>
              <a:rPr lang="en-US" sz="2400" dirty="0">
                <a:latin typeface="Arial" pitchFamily="34" charset="0"/>
                <a:cs typeface="Arial" pitchFamily="34" charset="0"/>
                <a:sym typeface="Symbol"/>
              </a:rPr>
              <a:t> </a:t>
            </a:r>
            <a:r>
              <a:rPr lang="en-US" sz="2400" dirty="0" err="1">
                <a:latin typeface="Arial" pitchFamily="34" charset="0"/>
                <a:cs typeface="Arial" pitchFamily="34" charset="0"/>
                <a:sym typeface="Symbol"/>
              </a:rPr>
              <a:t>đục</a:t>
            </a:r>
            <a:r>
              <a:rPr lang="en-US" sz="2400" dirty="0">
                <a:latin typeface="Arial" pitchFamily="34" charset="0"/>
                <a:cs typeface="Arial" pitchFamily="34" charset="0"/>
                <a:sym typeface="Symbol"/>
              </a:rPr>
              <a:t> </a:t>
            </a:r>
            <a:r>
              <a:rPr lang="en-US" sz="2400" dirty="0" err="1">
                <a:latin typeface="Arial" pitchFamily="34" charset="0"/>
                <a:cs typeface="Arial" pitchFamily="34" charset="0"/>
                <a:sym typeface="Symbol"/>
              </a:rPr>
              <a:t>lỗ</a:t>
            </a:r>
            <a:r>
              <a:rPr lang="en-US" sz="2400" dirty="0">
                <a:latin typeface="Arial" pitchFamily="34" charset="0"/>
                <a:cs typeface="Arial" pitchFamily="34" charset="0"/>
                <a:sym typeface="Symbol"/>
              </a:rPr>
              <a:t>,…</a:t>
            </a:r>
          </a:p>
        </p:txBody>
      </p:sp>
      <p:pic>
        <p:nvPicPr>
          <p:cNvPr id="23558" name="Picture 6" descr="melt blown filter cartridg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19799" y="17030"/>
            <a:ext cx="3096491" cy="3542750"/>
          </a:xfrm>
          <a:prstGeom prst="rect">
            <a:avLst/>
          </a:prstGeom>
          <a:noFill/>
          <a:extLst>
            <a:ext uri="{909E8E84-426E-40DD-AFC4-6F175D3DCCD1}">
              <a14:hiddenFill xmlns:a14="http://schemas.microsoft.com/office/drawing/2010/main">
                <a:solidFill>
                  <a:srgbClr val="FFFFFF"/>
                </a:solidFill>
              </a14:hiddenFill>
            </a:ext>
          </a:extLst>
        </p:spPr>
      </p:pic>
      <p:sp>
        <p:nvSpPr>
          <p:cNvPr id="7" name="Slide Number Placeholder 2"/>
          <p:cNvSpPr>
            <a:spLocks noGrp="1"/>
          </p:cNvSpPr>
          <p:nvPr>
            <p:ph type="sldNum" sz="quarter" idx="12"/>
          </p:nvPr>
        </p:nvSpPr>
        <p:spPr>
          <a:xfrm>
            <a:off x="6989620" y="6481373"/>
            <a:ext cx="2133600" cy="365125"/>
          </a:xfrm>
        </p:spPr>
        <p:txBody>
          <a:bodyPr/>
          <a:lstStyle/>
          <a:p>
            <a:fld id="{9C905762-C891-4585-A291-5CEA996061E6}" type="slidenum">
              <a:rPr lang="en-US" sz="1600" smtClean="0">
                <a:latin typeface="Arial" pitchFamily="34" charset="0"/>
                <a:cs typeface="Arial" pitchFamily="34" charset="0"/>
              </a:rPr>
              <a:pPr/>
              <a:t>28</a:t>
            </a:fld>
            <a:r>
              <a:rPr lang="en-US" sz="1600" dirty="0" smtClean="0">
                <a:latin typeface="Arial" pitchFamily="34" charset="0"/>
                <a:cs typeface="Arial" pitchFamily="34" charset="0"/>
              </a:rPr>
              <a:t>/53</a:t>
            </a:r>
            <a:endParaRPr lang="en-US" sz="1600" dirty="0">
              <a:latin typeface="Arial" pitchFamily="34" charset="0"/>
              <a:cs typeface="Arial" pitchFamily="34" charset="0"/>
            </a:endParaRPr>
          </a:p>
        </p:txBody>
      </p:sp>
    </p:spTree>
    <p:extLst>
      <p:ext uri="{BB962C8B-B14F-4D97-AF65-F5344CB8AC3E}">
        <p14:creationId xmlns:p14="http://schemas.microsoft.com/office/powerpoint/2010/main" val="213891155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b="1" dirty="0" smtClean="0">
                <a:solidFill>
                  <a:srgbClr val="0000FF"/>
                </a:solidFill>
                <a:latin typeface="Arial" pitchFamily="34" charset="0"/>
                <a:cs typeface="Arial" pitchFamily="34" charset="0"/>
              </a:rPr>
              <a:t>10.8</a:t>
            </a:r>
            <a:r>
              <a:rPr lang="vi-VN" sz="3200" b="1" dirty="0" smtClean="0">
                <a:solidFill>
                  <a:srgbClr val="0000FF"/>
                </a:solidFill>
                <a:latin typeface="Arial" pitchFamily="34" charset="0"/>
                <a:cs typeface="Arial" pitchFamily="34" charset="0"/>
              </a:rPr>
              <a:t> </a:t>
            </a:r>
            <a:r>
              <a:rPr lang="en-US" sz="3200" b="1" dirty="0" err="1" smtClean="0">
                <a:solidFill>
                  <a:srgbClr val="0000FF"/>
                </a:solidFill>
                <a:latin typeface="Arial" pitchFamily="34" charset="0"/>
                <a:cs typeface="Arial" pitchFamily="34" charset="0"/>
              </a:rPr>
              <a:t>Chất</a:t>
            </a:r>
            <a:r>
              <a:rPr lang="en-US" sz="3200" b="1" dirty="0" smtClean="0">
                <a:solidFill>
                  <a:srgbClr val="0000FF"/>
                </a:solidFill>
                <a:latin typeface="Arial" pitchFamily="34" charset="0"/>
                <a:cs typeface="Arial" pitchFamily="34" charset="0"/>
              </a:rPr>
              <a:t> </a:t>
            </a:r>
            <a:r>
              <a:rPr lang="en-US" sz="3200" b="1" dirty="0" err="1" smtClean="0">
                <a:solidFill>
                  <a:srgbClr val="0000FF"/>
                </a:solidFill>
                <a:latin typeface="Arial" pitchFamily="34" charset="0"/>
                <a:cs typeface="Arial" pitchFamily="34" charset="0"/>
              </a:rPr>
              <a:t>trợ</a:t>
            </a:r>
            <a:r>
              <a:rPr lang="en-US" sz="3200" b="1" dirty="0" smtClean="0">
                <a:solidFill>
                  <a:srgbClr val="0000FF"/>
                </a:solidFill>
                <a:latin typeface="Arial" pitchFamily="34" charset="0"/>
                <a:cs typeface="Arial" pitchFamily="34" charset="0"/>
              </a:rPr>
              <a:t> </a:t>
            </a:r>
            <a:r>
              <a:rPr lang="en-US" sz="3200" b="1" dirty="0" err="1" smtClean="0">
                <a:solidFill>
                  <a:srgbClr val="0000FF"/>
                </a:solidFill>
                <a:latin typeface="Arial" pitchFamily="34" charset="0"/>
                <a:cs typeface="Arial" pitchFamily="34" charset="0"/>
              </a:rPr>
              <a:t>lọc</a:t>
            </a:r>
            <a:r>
              <a:rPr lang="en-US" sz="3200" b="1" dirty="0" smtClean="0">
                <a:solidFill>
                  <a:srgbClr val="0000FF"/>
                </a:solidFill>
                <a:latin typeface="Arial" pitchFamily="34" charset="0"/>
                <a:cs typeface="Arial" pitchFamily="34" charset="0"/>
              </a:rPr>
              <a:t> (</a:t>
            </a:r>
            <a:r>
              <a:rPr lang="en-US" sz="3200" b="1" dirty="0" err="1" smtClean="0">
                <a:solidFill>
                  <a:srgbClr val="0000FF"/>
                </a:solidFill>
                <a:latin typeface="Arial" pitchFamily="34" charset="0"/>
                <a:cs typeface="Arial" pitchFamily="34" charset="0"/>
              </a:rPr>
              <a:t>CTLo</a:t>
            </a:r>
            <a:r>
              <a:rPr lang="en-US" sz="3200" b="1" dirty="0" smtClean="0">
                <a:solidFill>
                  <a:srgbClr val="0000FF"/>
                </a:solidFill>
                <a:latin typeface="Arial" pitchFamily="34" charset="0"/>
                <a:cs typeface="Arial" pitchFamily="34" charset="0"/>
              </a:rPr>
              <a:t>-filter aid)</a:t>
            </a:r>
            <a:endParaRPr lang="en-US" sz="2000" b="1" dirty="0" smtClean="0">
              <a:solidFill>
                <a:srgbClr val="0000FF"/>
              </a:solidFill>
              <a:latin typeface="Arial" pitchFamily="34" charset="0"/>
              <a:cs typeface="Arial" pitchFamily="34" charset="0"/>
            </a:endParaRPr>
          </a:p>
        </p:txBody>
      </p:sp>
      <p:sp>
        <p:nvSpPr>
          <p:cNvPr id="3" name="Rectangle 2"/>
          <p:cNvSpPr/>
          <p:nvPr/>
        </p:nvSpPr>
        <p:spPr>
          <a:xfrm>
            <a:off x="0" y="533400"/>
            <a:ext cx="9144000" cy="6247864"/>
          </a:xfrm>
          <a:prstGeom prst="rect">
            <a:avLst/>
          </a:prstGeom>
        </p:spPr>
        <p:txBody>
          <a:bodyPr wrap="square">
            <a:spAutoFit/>
          </a:bodyPr>
          <a:lstStyle/>
          <a:p>
            <a:pPr algn="just"/>
            <a:r>
              <a:rPr lang="en-US" sz="2000" dirty="0" err="1" smtClean="0">
                <a:latin typeface="Arial" pitchFamily="34" charset="0"/>
                <a:cs typeface="Arial" pitchFamily="34" charset="0"/>
                <a:sym typeface="Symbol"/>
              </a:rPr>
              <a:t>Khi</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lọc</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huyền</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phù</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mịn</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nồng</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độ</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thấp</a:t>
            </a:r>
            <a:r>
              <a:rPr lang="en-US" sz="2000" dirty="0" err="1" smtClean="0">
                <a:latin typeface="Arial" pitchFamily="34" charset="0"/>
                <a:cs typeface="Arial" pitchFamily="34" charset="0"/>
                <a:sym typeface="Wingdings" pitchFamily="2" charset="2"/>
              </a:rPr>
              <a:t>giải</a:t>
            </a:r>
            <a:r>
              <a:rPr lang="en-US" sz="2000" dirty="0" smtClean="0">
                <a:latin typeface="Arial" pitchFamily="34" charset="0"/>
                <a:cs typeface="Arial" pitchFamily="34" charset="0"/>
                <a:sym typeface="Wingdings" pitchFamily="2" charset="2"/>
              </a:rPr>
              <a:t> </a:t>
            </a:r>
            <a:r>
              <a:rPr lang="en-US" sz="2000" dirty="0" err="1" smtClean="0">
                <a:latin typeface="Arial" pitchFamily="34" charset="0"/>
                <a:cs typeface="Arial" pitchFamily="34" charset="0"/>
                <a:sym typeface="Wingdings" pitchFamily="2" charset="2"/>
              </a:rPr>
              <a:t>pháp</a:t>
            </a:r>
            <a:r>
              <a:rPr lang="en-US" sz="2000" dirty="0" smtClean="0">
                <a:latin typeface="Arial" pitchFamily="34" charset="0"/>
                <a:cs typeface="Arial" pitchFamily="34" charset="0"/>
                <a:sym typeface="Wingdings" pitchFamily="2" charset="2"/>
              </a:rPr>
              <a:t>: </a:t>
            </a:r>
            <a:r>
              <a:rPr lang="en-US" sz="2000" dirty="0" err="1" smtClean="0">
                <a:latin typeface="Arial" pitchFamily="34" charset="0"/>
                <a:cs typeface="Arial" pitchFamily="34" charset="0"/>
                <a:sym typeface="Wingdings" pitchFamily="2" charset="2"/>
              </a:rPr>
              <a:t>chọn</a:t>
            </a:r>
            <a:r>
              <a:rPr lang="en-US" sz="2000" dirty="0" smtClean="0">
                <a:latin typeface="Arial" pitchFamily="34" charset="0"/>
                <a:cs typeface="Arial" pitchFamily="34" charset="0"/>
                <a:sym typeface="Wingdings" pitchFamily="2" charset="2"/>
              </a:rPr>
              <a:t> VNL </a:t>
            </a:r>
            <a:r>
              <a:rPr lang="en-US" sz="2000" dirty="0" err="1" smtClean="0">
                <a:latin typeface="Arial" pitchFamily="34" charset="0"/>
                <a:cs typeface="Arial" pitchFamily="34" charset="0"/>
                <a:sym typeface="Wingdings" pitchFamily="2" charset="2"/>
              </a:rPr>
              <a:t>có</a:t>
            </a:r>
            <a:r>
              <a:rPr lang="en-US" sz="2000" dirty="0" smtClean="0">
                <a:latin typeface="Arial" pitchFamily="34" charset="0"/>
                <a:cs typeface="Arial" pitchFamily="34" charset="0"/>
                <a:sym typeface="Wingdings" pitchFamily="2" charset="2"/>
              </a:rPr>
              <a:t> </a:t>
            </a:r>
            <a:r>
              <a:rPr lang="en-US" sz="2000" dirty="0" err="1" smtClean="0">
                <a:latin typeface="Arial" pitchFamily="34" charset="0"/>
                <a:cs typeface="Arial" pitchFamily="34" charset="0"/>
                <a:sym typeface="Wingdings" pitchFamily="2" charset="2"/>
              </a:rPr>
              <a:t>kích</a:t>
            </a:r>
            <a:r>
              <a:rPr lang="en-US" sz="2000" dirty="0" smtClean="0">
                <a:latin typeface="Arial" pitchFamily="34" charset="0"/>
                <a:cs typeface="Arial" pitchFamily="34" charset="0"/>
                <a:sym typeface="Wingdings" pitchFamily="2" charset="2"/>
              </a:rPr>
              <a:t> </a:t>
            </a:r>
            <a:r>
              <a:rPr lang="en-US" sz="2000" dirty="0" err="1" smtClean="0">
                <a:latin typeface="Arial" pitchFamily="34" charset="0"/>
                <a:cs typeface="Arial" pitchFamily="34" charset="0"/>
                <a:sym typeface="Wingdings" pitchFamily="2" charset="2"/>
              </a:rPr>
              <a:t>thước</a:t>
            </a:r>
            <a:r>
              <a:rPr lang="en-US" sz="2000" dirty="0" smtClean="0">
                <a:latin typeface="Arial" pitchFamily="34" charset="0"/>
                <a:cs typeface="Arial" pitchFamily="34" charset="0"/>
                <a:sym typeface="Wingdings" pitchFamily="2" charset="2"/>
              </a:rPr>
              <a:t> </a:t>
            </a:r>
            <a:r>
              <a:rPr lang="en-US" sz="2000" dirty="0" err="1" smtClean="0">
                <a:latin typeface="Arial" pitchFamily="34" charset="0"/>
                <a:cs typeface="Arial" pitchFamily="34" charset="0"/>
                <a:sym typeface="Wingdings" pitchFamily="2" charset="2"/>
              </a:rPr>
              <a:t>lỗ</a:t>
            </a:r>
            <a:r>
              <a:rPr lang="en-US" sz="2000" dirty="0" smtClean="0">
                <a:latin typeface="Arial" pitchFamily="34" charset="0"/>
                <a:cs typeface="Arial" pitchFamily="34" charset="0"/>
                <a:sym typeface="Wingdings" pitchFamily="2" charset="2"/>
              </a:rPr>
              <a:t> </a:t>
            </a:r>
            <a:r>
              <a:rPr lang="en-US" sz="2000" dirty="0" err="1" smtClean="0">
                <a:latin typeface="Arial" pitchFamily="34" charset="0"/>
                <a:cs typeface="Arial" pitchFamily="34" charset="0"/>
                <a:sym typeface="Wingdings" pitchFamily="2" charset="2"/>
              </a:rPr>
              <a:t>xốp</a:t>
            </a:r>
            <a:r>
              <a:rPr lang="en-US" sz="2000" dirty="0" smtClean="0">
                <a:latin typeface="Arial" pitchFamily="34" charset="0"/>
                <a:cs typeface="Arial" pitchFamily="34" charset="0"/>
                <a:sym typeface="Wingdings" pitchFamily="2" charset="2"/>
              </a:rPr>
              <a:t> </a:t>
            </a:r>
            <a:r>
              <a:rPr lang="en-US" sz="2000" dirty="0" err="1" smtClean="0">
                <a:latin typeface="Arial" pitchFamily="34" charset="0"/>
                <a:cs typeface="Arial" pitchFamily="34" charset="0"/>
                <a:sym typeface="Wingdings" pitchFamily="2" charset="2"/>
              </a:rPr>
              <a:t>lớn</a:t>
            </a:r>
            <a:r>
              <a:rPr lang="en-US" sz="2000" dirty="0" smtClean="0">
                <a:latin typeface="Arial" pitchFamily="34" charset="0"/>
                <a:cs typeface="Arial" pitchFamily="34" charset="0"/>
                <a:sym typeface="Wingdings" pitchFamily="2" charset="2"/>
              </a:rPr>
              <a:t> </a:t>
            </a:r>
            <a:r>
              <a:rPr lang="en-US" sz="2000" dirty="0" err="1" smtClean="0">
                <a:latin typeface="Arial" pitchFamily="34" charset="0"/>
                <a:cs typeface="Arial" pitchFamily="34" charset="0"/>
                <a:sym typeface="Wingdings" pitchFamily="2" charset="2"/>
              </a:rPr>
              <a:t>hơn</a:t>
            </a:r>
            <a:r>
              <a:rPr lang="en-US" sz="2000" dirty="0" smtClean="0">
                <a:latin typeface="Arial" pitchFamily="34" charset="0"/>
                <a:cs typeface="Arial" pitchFamily="34" charset="0"/>
                <a:sym typeface="Wingdings" pitchFamily="2" charset="2"/>
              </a:rPr>
              <a:t> </a:t>
            </a:r>
            <a:r>
              <a:rPr lang="en-US" sz="2000" dirty="0" err="1" smtClean="0">
                <a:latin typeface="Arial" pitchFamily="34" charset="0"/>
                <a:cs typeface="Arial" pitchFamily="34" charset="0"/>
                <a:sym typeface="Wingdings" pitchFamily="2" charset="2"/>
              </a:rPr>
              <a:t>kích</a:t>
            </a:r>
            <a:r>
              <a:rPr lang="en-US" sz="2000" dirty="0" smtClean="0">
                <a:latin typeface="Arial" pitchFamily="34" charset="0"/>
                <a:cs typeface="Arial" pitchFamily="34" charset="0"/>
                <a:sym typeface="Wingdings" pitchFamily="2" charset="2"/>
              </a:rPr>
              <a:t> </a:t>
            </a:r>
            <a:r>
              <a:rPr lang="en-US" sz="2000" dirty="0" err="1" smtClean="0">
                <a:latin typeface="Arial" pitchFamily="34" charset="0"/>
                <a:cs typeface="Arial" pitchFamily="34" charset="0"/>
                <a:sym typeface="Wingdings" pitchFamily="2" charset="2"/>
              </a:rPr>
              <a:t>thước</a:t>
            </a:r>
            <a:r>
              <a:rPr lang="en-US" sz="2000" dirty="0" smtClean="0">
                <a:latin typeface="Arial" pitchFamily="34" charset="0"/>
                <a:cs typeface="Arial" pitchFamily="34" charset="0"/>
                <a:sym typeface="Wingdings" pitchFamily="2" charset="2"/>
              </a:rPr>
              <a:t> </a:t>
            </a:r>
            <a:r>
              <a:rPr lang="en-US" sz="2000" dirty="0" err="1" smtClean="0">
                <a:latin typeface="Arial" pitchFamily="34" charset="0"/>
                <a:cs typeface="Arial" pitchFamily="34" charset="0"/>
                <a:sym typeface="Wingdings" pitchFamily="2" charset="2"/>
              </a:rPr>
              <a:t>các</a:t>
            </a:r>
            <a:r>
              <a:rPr lang="en-US" sz="2000" dirty="0" smtClean="0">
                <a:latin typeface="Arial" pitchFamily="34" charset="0"/>
                <a:cs typeface="Arial" pitchFamily="34" charset="0"/>
                <a:sym typeface="Wingdings" pitchFamily="2" charset="2"/>
              </a:rPr>
              <a:t> </a:t>
            </a:r>
            <a:r>
              <a:rPr lang="en-US" sz="2000" dirty="0" err="1" smtClean="0">
                <a:latin typeface="Arial" pitchFamily="34" charset="0"/>
                <a:cs typeface="Arial" pitchFamily="34" charset="0"/>
                <a:sym typeface="Wingdings" pitchFamily="2" charset="2"/>
              </a:rPr>
              <a:t>hạt</a:t>
            </a:r>
            <a:r>
              <a:rPr lang="en-US" sz="2000" dirty="0" smtClean="0">
                <a:latin typeface="Arial" pitchFamily="34" charset="0"/>
                <a:cs typeface="Arial" pitchFamily="34" charset="0"/>
                <a:sym typeface="Wingdings" pitchFamily="2" charset="2"/>
              </a:rPr>
              <a:t> </a:t>
            </a:r>
            <a:r>
              <a:rPr lang="en-US" sz="2000" dirty="0" err="1" smtClean="0">
                <a:latin typeface="Arial" pitchFamily="34" charset="0"/>
                <a:cs typeface="Arial" pitchFamily="34" charset="0"/>
                <a:sym typeface="Wingdings" pitchFamily="2" charset="2"/>
              </a:rPr>
              <a:t>rắn</a:t>
            </a:r>
            <a:r>
              <a:rPr lang="en-US" sz="2000" dirty="0" smtClean="0">
                <a:latin typeface="Arial" pitchFamily="34" charset="0"/>
                <a:cs typeface="Arial" pitchFamily="34" charset="0"/>
                <a:sym typeface="Wingdings" pitchFamily="2" charset="2"/>
              </a:rPr>
              <a:t>, </a:t>
            </a:r>
            <a:r>
              <a:rPr lang="en-US" sz="2000" dirty="0" err="1" smtClean="0">
                <a:latin typeface="Arial" pitchFamily="34" charset="0"/>
                <a:cs typeface="Arial" pitchFamily="34" charset="0"/>
                <a:sym typeface="Wingdings" pitchFamily="2" charset="2"/>
              </a:rPr>
              <a:t>đồng</a:t>
            </a:r>
            <a:r>
              <a:rPr lang="en-US" sz="2000" dirty="0" smtClean="0">
                <a:latin typeface="Arial" pitchFamily="34" charset="0"/>
                <a:cs typeface="Arial" pitchFamily="34" charset="0"/>
                <a:sym typeface="Wingdings" pitchFamily="2" charset="2"/>
              </a:rPr>
              <a:t> </a:t>
            </a:r>
            <a:r>
              <a:rPr lang="en-US" sz="2000" dirty="0" err="1" smtClean="0">
                <a:latin typeface="Arial" pitchFamily="34" charset="0"/>
                <a:cs typeface="Arial" pitchFamily="34" charset="0"/>
                <a:sym typeface="Wingdings" pitchFamily="2" charset="2"/>
              </a:rPr>
              <a:t>thời</a:t>
            </a:r>
            <a:r>
              <a:rPr lang="en-US" sz="2000" dirty="0" smtClean="0">
                <a:latin typeface="Arial" pitchFamily="34" charset="0"/>
                <a:cs typeface="Arial" pitchFamily="34" charset="0"/>
                <a:sym typeface="Wingdings" pitchFamily="2" charset="2"/>
              </a:rPr>
              <a:t> </a:t>
            </a:r>
            <a:r>
              <a:rPr lang="en-US" sz="2000" dirty="0" err="1" smtClean="0">
                <a:latin typeface="Arial" pitchFamily="34" charset="0"/>
                <a:cs typeface="Arial" pitchFamily="34" charset="0"/>
                <a:sym typeface="Wingdings" pitchFamily="2" charset="2"/>
              </a:rPr>
              <a:t>kết</a:t>
            </a:r>
            <a:r>
              <a:rPr lang="en-US" sz="2000" dirty="0" smtClean="0">
                <a:latin typeface="Arial" pitchFamily="34" charset="0"/>
                <a:cs typeface="Arial" pitchFamily="34" charset="0"/>
                <a:sym typeface="Wingdings" pitchFamily="2" charset="2"/>
              </a:rPr>
              <a:t> </a:t>
            </a:r>
            <a:r>
              <a:rPr lang="en-US" sz="2000" dirty="0" err="1" smtClean="0">
                <a:latin typeface="Arial" pitchFamily="34" charset="0"/>
                <a:cs typeface="Arial" pitchFamily="34" charset="0"/>
                <a:sym typeface="Wingdings" pitchFamily="2" charset="2"/>
              </a:rPr>
              <a:t>hợp</a:t>
            </a:r>
            <a:r>
              <a:rPr lang="en-US" sz="2000" dirty="0" smtClean="0">
                <a:latin typeface="Arial" pitchFamily="34" charset="0"/>
                <a:cs typeface="Arial" pitchFamily="34" charset="0"/>
                <a:sym typeface="Wingdings" pitchFamily="2" charset="2"/>
              </a:rPr>
              <a:t> </a:t>
            </a:r>
            <a:r>
              <a:rPr lang="en-US" sz="2000" dirty="0" err="1" smtClean="0">
                <a:latin typeface="Arial" pitchFamily="34" charset="0"/>
                <a:cs typeface="Arial" pitchFamily="34" charset="0"/>
                <a:sym typeface="Wingdings" pitchFamily="2" charset="2"/>
              </a:rPr>
              <a:t>với</a:t>
            </a:r>
            <a:r>
              <a:rPr lang="en-US" sz="2000" dirty="0" smtClean="0">
                <a:latin typeface="Arial" pitchFamily="34" charset="0"/>
                <a:cs typeface="Arial" pitchFamily="34" charset="0"/>
                <a:sym typeface="Wingdings" pitchFamily="2" charset="2"/>
              </a:rPr>
              <a:t> </a:t>
            </a:r>
            <a:r>
              <a:rPr lang="en-US" sz="2000" dirty="0" err="1" smtClean="0">
                <a:latin typeface="Arial" pitchFamily="34" charset="0"/>
                <a:cs typeface="Arial" pitchFamily="34" charset="0"/>
                <a:sym typeface="Wingdings" pitchFamily="2" charset="2"/>
              </a:rPr>
              <a:t>sử</a:t>
            </a:r>
            <a:r>
              <a:rPr lang="en-US" sz="2000" dirty="0" smtClean="0">
                <a:latin typeface="Arial" pitchFamily="34" charset="0"/>
                <a:cs typeface="Arial" pitchFamily="34" charset="0"/>
                <a:sym typeface="Wingdings" pitchFamily="2" charset="2"/>
              </a:rPr>
              <a:t> </a:t>
            </a:r>
            <a:r>
              <a:rPr lang="en-US" sz="2000" dirty="0" err="1" smtClean="0">
                <a:latin typeface="Arial" pitchFamily="34" charset="0"/>
                <a:cs typeface="Arial" pitchFamily="34" charset="0"/>
                <a:sym typeface="Wingdings" pitchFamily="2" charset="2"/>
              </a:rPr>
              <a:t>dụng</a:t>
            </a:r>
            <a:r>
              <a:rPr lang="en-US" sz="2000" dirty="0" smtClean="0">
                <a:latin typeface="Arial" pitchFamily="34" charset="0"/>
                <a:cs typeface="Arial" pitchFamily="34" charset="0"/>
                <a:sym typeface="Wingdings" pitchFamily="2" charset="2"/>
              </a:rPr>
              <a:t> </a:t>
            </a:r>
            <a:r>
              <a:rPr lang="en-US" sz="2000" dirty="0" err="1" smtClean="0">
                <a:latin typeface="Arial" pitchFamily="34" charset="0"/>
                <a:cs typeface="Arial" pitchFamily="34" charset="0"/>
                <a:sym typeface="Wingdings" pitchFamily="2" charset="2"/>
              </a:rPr>
              <a:t>thêm</a:t>
            </a:r>
            <a:r>
              <a:rPr lang="en-US" sz="2000" dirty="0" smtClean="0">
                <a:latin typeface="Arial" pitchFamily="34" charset="0"/>
                <a:cs typeface="Arial" pitchFamily="34" charset="0"/>
                <a:sym typeface="Wingdings" pitchFamily="2" charset="2"/>
              </a:rPr>
              <a:t> </a:t>
            </a:r>
            <a:r>
              <a:rPr lang="en-US" sz="2000" dirty="0" err="1" smtClean="0">
                <a:latin typeface="Arial" pitchFamily="34" charset="0"/>
                <a:cs typeface="Arial" pitchFamily="34" charset="0"/>
                <a:sym typeface="Wingdings" pitchFamily="2" charset="2"/>
              </a:rPr>
              <a:t>CTLo</a:t>
            </a:r>
            <a:r>
              <a:rPr lang="en-US" sz="2000" dirty="0" smtClean="0">
                <a:latin typeface="Arial" pitchFamily="34" charset="0"/>
                <a:cs typeface="Arial" pitchFamily="34" charset="0"/>
                <a:sym typeface="Wingdings" pitchFamily="2" charset="2"/>
              </a:rPr>
              <a:t>.</a:t>
            </a:r>
            <a:r>
              <a:rPr lang="en-US" sz="2000" dirty="0" smtClean="0">
                <a:latin typeface="Arial" pitchFamily="34" charset="0"/>
                <a:cs typeface="Arial" pitchFamily="34" charset="0"/>
                <a:sym typeface="Symbol"/>
              </a:rPr>
              <a:t> </a:t>
            </a:r>
          </a:p>
          <a:p>
            <a:pPr algn="just"/>
            <a:r>
              <a:rPr lang="en-US" sz="2400" b="1" dirty="0" err="1" smtClean="0">
                <a:solidFill>
                  <a:srgbClr val="FF0066"/>
                </a:solidFill>
                <a:latin typeface="Arial" pitchFamily="34" charset="0"/>
                <a:cs typeface="Arial" pitchFamily="34" charset="0"/>
                <a:sym typeface="Symbol"/>
              </a:rPr>
              <a:t>CTLo</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loại</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bột</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mịn</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được</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đưa</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vào</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để</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hỗ</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trợ</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cho</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quá</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trình</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lọc</a:t>
            </a:r>
            <a:r>
              <a:rPr lang="en-US" sz="2400" dirty="0" smtClean="0">
                <a:latin typeface="Arial" pitchFamily="34" charset="0"/>
                <a:cs typeface="Arial" pitchFamily="34" charset="0"/>
                <a:sym typeface="Symbol"/>
              </a:rPr>
              <a:t>.</a:t>
            </a:r>
          </a:p>
          <a:p>
            <a:pPr algn="just"/>
            <a:r>
              <a:rPr lang="en-US" sz="2400" b="1" dirty="0" err="1" smtClean="0">
                <a:solidFill>
                  <a:srgbClr val="FF6600"/>
                </a:solidFill>
                <a:latin typeface="Arial" pitchFamily="34" charset="0"/>
                <a:cs typeface="Arial" pitchFamily="34" charset="0"/>
                <a:sym typeface="Symbol"/>
              </a:rPr>
              <a:t>Yêu</a:t>
            </a:r>
            <a:r>
              <a:rPr lang="en-US" sz="2400" b="1" dirty="0" smtClean="0">
                <a:solidFill>
                  <a:srgbClr val="FF6600"/>
                </a:solidFill>
                <a:latin typeface="Arial" pitchFamily="34" charset="0"/>
                <a:cs typeface="Arial" pitchFamily="34" charset="0"/>
                <a:sym typeface="Symbol"/>
              </a:rPr>
              <a:t> </a:t>
            </a:r>
            <a:r>
              <a:rPr lang="en-US" sz="2400" b="1" dirty="0" err="1" smtClean="0">
                <a:solidFill>
                  <a:srgbClr val="FF6600"/>
                </a:solidFill>
                <a:latin typeface="Arial" pitchFamily="34" charset="0"/>
                <a:cs typeface="Arial" pitchFamily="34" charset="0"/>
                <a:sym typeface="Symbol"/>
              </a:rPr>
              <a:t>cầu</a:t>
            </a:r>
            <a:r>
              <a:rPr lang="en-US" sz="2400" b="1" dirty="0" smtClean="0">
                <a:solidFill>
                  <a:srgbClr val="FF6600"/>
                </a:solidFill>
                <a:latin typeface="Arial" pitchFamily="34" charset="0"/>
                <a:cs typeface="Arial" pitchFamily="34" charset="0"/>
                <a:sym typeface="Symbol"/>
              </a:rPr>
              <a:t>:</a:t>
            </a:r>
          </a:p>
          <a:p>
            <a:pPr marL="342900" indent="-342900" algn="just">
              <a:buFont typeface="Wingdings" pitchFamily="2" charset="2"/>
              <a:buChar char="§"/>
            </a:pPr>
            <a:r>
              <a:rPr lang="en-US" sz="2400" dirty="0" err="1" smtClean="0">
                <a:latin typeface="Arial" pitchFamily="34" charset="0"/>
                <a:cs typeface="Arial" pitchFamily="34" charset="0"/>
                <a:sym typeface="Symbol"/>
              </a:rPr>
              <a:t>Tạo</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được</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trên</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bề</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mặt</a:t>
            </a:r>
            <a:r>
              <a:rPr lang="en-US" sz="2400" dirty="0" smtClean="0">
                <a:latin typeface="Arial" pitchFamily="34" charset="0"/>
                <a:cs typeface="Arial" pitchFamily="34" charset="0"/>
                <a:sym typeface="Symbol"/>
              </a:rPr>
              <a:t> VNL </a:t>
            </a:r>
            <a:r>
              <a:rPr lang="en-US" sz="2400" dirty="0" err="1" smtClean="0">
                <a:latin typeface="Arial" pitchFamily="34" charset="0"/>
                <a:cs typeface="Arial" pitchFamily="34" charset="0"/>
                <a:sym typeface="Symbol"/>
              </a:rPr>
              <a:t>lớp</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bã</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có</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độ</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xốp</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lớn</a:t>
            </a:r>
            <a:r>
              <a:rPr lang="en-US" sz="2400" dirty="0" smtClean="0">
                <a:latin typeface="Arial" pitchFamily="34" charset="0"/>
                <a:cs typeface="Arial" pitchFamily="34" charset="0"/>
                <a:sym typeface="Symbol"/>
              </a:rPr>
              <a:t> (=0,85÷0,9) </a:t>
            </a:r>
            <a:r>
              <a:rPr lang="en-US" sz="2400" dirty="0" err="1" smtClean="0">
                <a:latin typeface="Arial" pitchFamily="34" charset="0"/>
                <a:cs typeface="Arial" pitchFamily="34" charset="0"/>
                <a:sym typeface="Symbol"/>
              </a:rPr>
              <a:t>nhưng</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kích</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thước</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lỗ</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xốp</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bé</a:t>
            </a:r>
            <a:r>
              <a:rPr lang="en-US" sz="2400" dirty="0" smtClean="0">
                <a:latin typeface="Arial" pitchFamily="34" charset="0"/>
                <a:cs typeface="Arial" pitchFamily="34" charset="0"/>
                <a:sym typeface="Symbol"/>
              </a:rPr>
              <a:t>;</a:t>
            </a:r>
          </a:p>
          <a:p>
            <a:pPr marL="342900" indent="-342900" algn="just">
              <a:buFont typeface="Wingdings" pitchFamily="2" charset="2"/>
              <a:buChar char="§"/>
            </a:pPr>
            <a:r>
              <a:rPr lang="en-US" sz="2400" dirty="0" err="1" smtClean="0">
                <a:latin typeface="Arial" pitchFamily="34" charset="0"/>
                <a:cs typeface="Arial" pitchFamily="34" charset="0"/>
                <a:sym typeface="Symbol"/>
              </a:rPr>
              <a:t>Trở</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lục</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nhỏ</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bề</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mặt</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riêng</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nhỏ</a:t>
            </a:r>
            <a:r>
              <a:rPr lang="en-US" sz="2400" dirty="0" smtClean="0">
                <a:latin typeface="Arial" pitchFamily="34" charset="0"/>
                <a:cs typeface="Arial" pitchFamily="34" charset="0"/>
                <a:sym typeface="Symbol"/>
              </a:rPr>
              <a:t>);</a:t>
            </a:r>
          </a:p>
          <a:p>
            <a:pPr marL="342900" indent="-342900" algn="just">
              <a:buFont typeface="Wingdings" pitchFamily="2" charset="2"/>
              <a:buChar char="§"/>
            </a:pPr>
            <a:r>
              <a:rPr lang="en-US" sz="2400" dirty="0" err="1" smtClean="0">
                <a:latin typeface="Arial" pitchFamily="34" charset="0"/>
                <a:cs typeface="Arial" pitchFamily="34" charset="0"/>
                <a:sym typeface="Symbol"/>
              </a:rPr>
              <a:t>Kích</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thước</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hạt</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của</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CTLo</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đồng</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nhất</a:t>
            </a:r>
            <a:r>
              <a:rPr lang="en-US" sz="2400" dirty="0" smtClean="0">
                <a:latin typeface="Arial" pitchFamily="34" charset="0"/>
                <a:cs typeface="Arial" pitchFamily="34" charset="0"/>
                <a:sym typeface="Symbol"/>
              </a:rPr>
              <a:t>;</a:t>
            </a:r>
          </a:p>
          <a:p>
            <a:pPr marL="342900" indent="-342900" algn="just">
              <a:buFont typeface="Wingdings" pitchFamily="2" charset="2"/>
              <a:buChar char="§"/>
            </a:pPr>
            <a:r>
              <a:rPr lang="en-US" sz="2400" dirty="0" err="1" smtClean="0">
                <a:latin typeface="Arial" pitchFamily="34" charset="0"/>
                <a:cs typeface="Arial" pitchFamily="34" charset="0"/>
                <a:sym typeface="Symbol"/>
              </a:rPr>
              <a:t>Không</a:t>
            </a:r>
            <a:r>
              <a:rPr lang="en-US" sz="2400" dirty="0" smtClean="0">
                <a:latin typeface="Arial" pitchFamily="34" charset="0"/>
                <a:cs typeface="Arial" pitchFamily="34" charset="0"/>
                <a:sym typeface="Symbol"/>
              </a:rPr>
              <a:t> </a:t>
            </a:r>
            <a:r>
              <a:rPr lang="en-US" sz="2400" dirty="0" err="1">
                <a:latin typeface="Arial" pitchFamily="34" charset="0"/>
                <a:cs typeface="Arial" pitchFamily="34" charset="0"/>
                <a:sym typeface="Symbol"/>
              </a:rPr>
              <a:t>tạo</a:t>
            </a:r>
            <a:r>
              <a:rPr lang="en-US" sz="2400" dirty="0">
                <a:latin typeface="Arial" pitchFamily="34" charset="0"/>
                <a:cs typeface="Arial" pitchFamily="34" charset="0"/>
                <a:sym typeface="Symbol"/>
              </a:rPr>
              <a:t> </a:t>
            </a:r>
            <a:r>
              <a:rPr lang="en-US" sz="2400" dirty="0" err="1">
                <a:latin typeface="Arial" pitchFamily="34" charset="0"/>
                <a:cs typeface="Arial" pitchFamily="34" charset="0"/>
                <a:sym typeface="Symbol"/>
              </a:rPr>
              <a:t>ra</a:t>
            </a:r>
            <a:r>
              <a:rPr lang="en-US" sz="2400" dirty="0">
                <a:latin typeface="Arial" pitchFamily="34" charset="0"/>
                <a:cs typeface="Arial" pitchFamily="34" charset="0"/>
                <a:sym typeface="Symbol"/>
              </a:rPr>
              <a:t> </a:t>
            </a:r>
            <a:r>
              <a:rPr lang="en-US" sz="2400" dirty="0" err="1">
                <a:latin typeface="Arial" pitchFamily="34" charset="0"/>
                <a:cs typeface="Arial" pitchFamily="34" charset="0"/>
                <a:sym typeface="Symbol"/>
              </a:rPr>
              <a:t>sự</a:t>
            </a:r>
            <a:r>
              <a:rPr lang="en-US" sz="2400" dirty="0">
                <a:latin typeface="Arial" pitchFamily="34" charset="0"/>
                <a:cs typeface="Arial" pitchFamily="34" charset="0"/>
                <a:sym typeface="Symbol"/>
              </a:rPr>
              <a:t> </a:t>
            </a:r>
            <a:r>
              <a:rPr lang="en-US" sz="2400" dirty="0" err="1">
                <a:latin typeface="Arial" pitchFamily="34" charset="0"/>
                <a:cs typeface="Arial" pitchFamily="34" charset="0"/>
                <a:sym typeface="Symbol"/>
              </a:rPr>
              <a:t>phân</a:t>
            </a:r>
            <a:r>
              <a:rPr lang="en-US" sz="2400" dirty="0">
                <a:latin typeface="Arial" pitchFamily="34" charset="0"/>
                <a:cs typeface="Arial" pitchFamily="34" charset="0"/>
                <a:sym typeface="Symbol"/>
              </a:rPr>
              <a:t> </a:t>
            </a:r>
            <a:r>
              <a:rPr lang="en-US" sz="2400" dirty="0" err="1">
                <a:latin typeface="Arial" pitchFamily="34" charset="0"/>
                <a:cs typeface="Arial" pitchFamily="34" charset="0"/>
                <a:sym typeface="Symbol"/>
              </a:rPr>
              <a:t>lớp</a:t>
            </a:r>
            <a:r>
              <a:rPr lang="en-US" sz="2400" dirty="0">
                <a:latin typeface="Arial" pitchFamily="34" charset="0"/>
                <a:cs typeface="Arial" pitchFamily="34" charset="0"/>
                <a:sym typeface="Symbol"/>
              </a:rPr>
              <a:t> </a:t>
            </a:r>
            <a:r>
              <a:rPr lang="en-US" sz="2400" dirty="0" err="1">
                <a:latin typeface="Arial" pitchFamily="34" charset="0"/>
                <a:cs typeface="Arial" pitchFamily="34" charset="0"/>
                <a:sym typeface="Symbol"/>
              </a:rPr>
              <a:t>trong</a:t>
            </a:r>
            <a:r>
              <a:rPr lang="en-US" sz="2400" dirty="0">
                <a:latin typeface="Arial" pitchFamily="34" charset="0"/>
                <a:cs typeface="Arial" pitchFamily="34" charset="0"/>
                <a:sym typeface="Symbol"/>
              </a:rPr>
              <a:t> </a:t>
            </a:r>
            <a:r>
              <a:rPr lang="en-US" sz="2400" dirty="0" err="1">
                <a:latin typeface="Arial" pitchFamily="34" charset="0"/>
                <a:cs typeface="Arial" pitchFamily="34" charset="0"/>
                <a:sym typeface="Symbol"/>
              </a:rPr>
              <a:t>huyền</a:t>
            </a:r>
            <a:r>
              <a:rPr lang="en-US" sz="2400" dirty="0">
                <a:latin typeface="Arial" pitchFamily="34" charset="0"/>
                <a:cs typeface="Arial" pitchFamily="34" charset="0"/>
                <a:sym typeface="Symbol"/>
              </a:rPr>
              <a:t> </a:t>
            </a:r>
            <a:r>
              <a:rPr lang="en-US" sz="2400" dirty="0" err="1" smtClean="0">
                <a:latin typeface="Arial" pitchFamily="34" charset="0"/>
                <a:cs typeface="Arial" pitchFamily="34" charset="0"/>
                <a:sym typeface="Symbol"/>
              </a:rPr>
              <a:t>phù</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khối</a:t>
            </a:r>
            <a:r>
              <a:rPr lang="en-US" sz="2400" dirty="0" smtClean="0">
                <a:latin typeface="Arial" pitchFamily="34" charset="0"/>
                <a:cs typeface="Arial" pitchFamily="34" charset="0"/>
                <a:sym typeface="Symbol"/>
              </a:rPr>
              <a:t> </a:t>
            </a:r>
            <a:r>
              <a:rPr lang="en-US" sz="2400" dirty="0" err="1">
                <a:latin typeface="Arial" pitchFamily="34" charset="0"/>
                <a:cs typeface="Arial" pitchFamily="34" charset="0"/>
                <a:sym typeface="Symbol"/>
              </a:rPr>
              <a:t>lượng</a:t>
            </a:r>
            <a:r>
              <a:rPr lang="en-US" sz="2400" dirty="0">
                <a:latin typeface="Arial" pitchFamily="34" charset="0"/>
                <a:cs typeface="Arial" pitchFamily="34" charset="0"/>
                <a:sym typeface="Symbol"/>
              </a:rPr>
              <a:t> </a:t>
            </a:r>
            <a:r>
              <a:rPr lang="en-US" sz="2400" dirty="0" err="1">
                <a:latin typeface="Arial" pitchFamily="34" charset="0"/>
                <a:cs typeface="Arial" pitchFamily="34" charset="0"/>
                <a:sym typeface="Symbol"/>
              </a:rPr>
              <a:t>riêng</a:t>
            </a:r>
            <a:r>
              <a:rPr lang="en-US" sz="2400" dirty="0">
                <a:latin typeface="Arial" pitchFamily="34" charset="0"/>
                <a:cs typeface="Arial" pitchFamily="34" charset="0"/>
                <a:sym typeface="Symbol"/>
              </a:rPr>
              <a:t> </a:t>
            </a:r>
            <a:r>
              <a:rPr lang="en-US" sz="2400" dirty="0" err="1">
                <a:latin typeface="Arial" pitchFamily="34" charset="0"/>
                <a:cs typeface="Arial" pitchFamily="34" charset="0"/>
                <a:sym typeface="Symbol"/>
              </a:rPr>
              <a:t>không</a:t>
            </a:r>
            <a:r>
              <a:rPr lang="en-US" sz="2400" dirty="0">
                <a:latin typeface="Arial" pitchFamily="34" charset="0"/>
                <a:cs typeface="Arial" pitchFamily="34" charset="0"/>
                <a:sym typeface="Symbol"/>
              </a:rPr>
              <a:t> </a:t>
            </a:r>
            <a:r>
              <a:rPr lang="en-US" sz="2400" dirty="0" err="1" smtClean="0">
                <a:latin typeface="Arial" pitchFamily="34" charset="0"/>
                <a:cs typeface="Arial" pitchFamily="34" charset="0"/>
                <a:sym typeface="Symbol"/>
              </a:rPr>
              <a:t>lớn</a:t>
            </a:r>
            <a:r>
              <a:rPr lang="en-US" sz="2400" dirty="0" smtClean="0">
                <a:latin typeface="Arial" pitchFamily="34" charset="0"/>
                <a:cs typeface="Arial" pitchFamily="34" charset="0"/>
                <a:sym typeface="Symbol"/>
              </a:rPr>
              <a:t>);</a:t>
            </a:r>
          </a:p>
          <a:p>
            <a:pPr marL="342900" indent="-342900" algn="just">
              <a:buFont typeface="Wingdings" pitchFamily="2" charset="2"/>
              <a:buChar char="§"/>
            </a:pPr>
            <a:r>
              <a:rPr lang="en-US" sz="2400" dirty="0" err="1" smtClean="0">
                <a:latin typeface="Arial" pitchFamily="34" charset="0"/>
                <a:cs typeface="Arial" pitchFamily="34" charset="0"/>
                <a:sym typeface="Symbol"/>
              </a:rPr>
              <a:t>Độ</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nén</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ép</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nhỏ</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dưới</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áp</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suất</a:t>
            </a:r>
            <a:r>
              <a:rPr lang="en-US" sz="2400" dirty="0" smtClean="0">
                <a:latin typeface="Arial" pitchFamily="34" charset="0"/>
                <a:cs typeface="Arial" pitchFamily="34" charset="0"/>
                <a:sym typeface="Symbol"/>
              </a:rPr>
              <a:t>;</a:t>
            </a:r>
          </a:p>
          <a:p>
            <a:pPr marL="342900" indent="-342900" algn="just">
              <a:buFont typeface="Wingdings" pitchFamily="2" charset="2"/>
              <a:buChar char="§"/>
            </a:pPr>
            <a:r>
              <a:rPr lang="en-US" sz="2400" dirty="0" err="1" smtClean="0">
                <a:latin typeface="Arial" pitchFamily="34" charset="0"/>
                <a:cs typeface="Arial" pitchFamily="34" charset="0"/>
                <a:sym typeface="Symbol"/>
              </a:rPr>
              <a:t>Không</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hòa</a:t>
            </a:r>
            <a:r>
              <a:rPr lang="en-US" sz="2400" dirty="0" smtClean="0">
                <a:latin typeface="Arial" pitchFamily="34" charset="0"/>
                <a:cs typeface="Arial" pitchFamily="34" charset="0"/>
                <a:sym typeface="Symbol"/>
              </a:rPr>
              <a:t> tan </a:t>
            </a:r>
            <a:r>
              <a:rPr lang="en-US" sz="2400" dirty="0" err="1" smtClean="0">
                <a:latin typeface="Arial" pitchFamily="34" charset="0"/>
                <a:cs typeface="Arial" pitchFamily="34" charset="0"/>
                <a:sym typeface="Symbol"/>
              </a:rPr>
              <a:t>và</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trơ</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với</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pha</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lỏng</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huyền</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phù</a:t>
            </a:r>
            <a:r>
              <a:rPr lang="en-US" sz="2400" dirty="0" smtClean="0">
                <a:latin typeface="Arial" pitchFamily="34" charset="0"/>
                <a:cs typeface="Arial" pitchFamily="34" charset="0"/>
                <a:sym typeface="Symbol"/>
              </a:rPr>
              <a:t>.</a:t>
            </a:r>
          </a:p>
          <a:p>
            <a:pPr algn="just"/>
            <a:r>
              <a:rPr lang="en-US" sz="2400" b="1" dirty="0" err="1" smtClean="0">
                <a:solidFill>
                  <a:srgbClr val="009900"/>
                </a:solidFill>
                <a:latin typeface="Arial" pitchFamily="34" charset="0"/>
                <a:cs typeface="Arial" pitchFamily="34" charset="0"/>
                <a:sym typeface="Symbol"/>
              </a:rPr>
              <a:t>Cách</a:t>
            </a:r>
            <a:r>
              <a:rPr lang="en-US" sz="2400" b="1" dirty="0" smtClean="0">
                <a:solidFill>
                  <a:srgbClr val="009900"/>
                </a:solidFill>
                <a:latin typeface="Arial" pitchFamily="34" charset="0"/>
                <a:cs typeface="Arial" pitchFamily="34" charset="0"/>
                <a:sym typeface="Symbol"/>
              </a:rPr>
              <a:t> </a:t>
            </a:r>
            <a:r>
              <a:rPr lang="en-US" sz="2400" b="1" dirty="0" err="1" smtClean="0">
                <a:solidFill>
                  <a:srgbClr val="009900"/>
                </a:solidFill>
                <a:latin typeface="Arial" pitchFamily="34" charset="0"/>
                <a:cs typeface="Arial" pitchFamily="34" charset="0"/>
                <a:sym typeface="Symbol"/>
              </a:rPr>
              <a:t>sử</a:t>
            </a:r>
            <a:r>
              <a:rPr lang="en-US" sz="2400" b="1" dirty="0" smtClean="0">
                <a:solidFill>
                  <a:srgbClr val="009900"/>
                </a:solidFill>
                <a:latin typeface="Arial" pitchFamily="34" charset="0"/>
                <a:cs typeface="Arial" pitchFamily="34" charset="0"/>
                <a:sym typeface="Symbol"/>
              </a:rPr>
              <a:t> </a:t>
            </a:r>
            <a:r>
              <a:rPr lang="en-US" sz="2400" b="1" dirty="0" err="1" smtClean="0">
                <a:solidFill>
                  <a:srgbClr val="009900"/>
                </a:solidFill>
                <a:latin typeface="Arial" pitchFamily="34" charset="0"/>
                <a:cs typeface="Arial" pitchFamily="34" charset="0"/>
                <a:sym typeface="Symbol"/>
              </a:rPr>
              <a:t>dụng</a:t>
            </a:r>
            <a:r>
              <a:rPr lang="en-US" sz="2400" b="1" dirty="0" smtClean="0">
                <a:solidFill>
                  <a:srgbClr val="009900"/>
                </a:solidFill>
                <a:latin typeface="Arial" pitchFamily="34" charset="0"/>
                <a:cs typeface="Arial" pitchFamily="34" charset="0"/>
                <a:sym typeface="Symbol"/>
              </a:rPr>
              <a:t>:</a:t>
            </a:r>
          </a:p>
          <a:p>
            <a:pPr marL="342900" indent="-342900" algn="just">
              <a:buFont typeface="Arial" pitchFamily="34" charset="0"/>
              <a:buChar char="•"/>
            </a:pPr>
            <a:r>
              <a:rPr lang="en-US" sz="2400" dirty="0" err="1" smtClean="0">
                <a:latin typeface="Arial" pitchFamily="34" charset="0"/>
                <a:cs typeface="Arial" pitchFamily="34" charset="0"/>
                <a:sym typeface="Symbol"/>
              </a:rPr>
              <a:t>Hòa</a:t>
            </a:r>
            <a:r>
              <a:rPr lang="en-US" sz="2400" dirty="0" smtClean="0">
                <a:latin typeface="Arial" pitchFamily="34" charset="0"/>
                <a:cs typeface="Arial" pitchFamily="34" charset="0"/>
                <a:sym typeface="Symbol"/>
              </a:rPr>
              <a:t> tan </a:t>
            </a:r>
            <a:r>
              <a:rPr lang="en-US" sz="2400" dirty="0" err="1" smtClean="0">
                <a:latin typeface="Arial" pitchFamily="34" charset="0"/>
                <a:cs typeface="Arial" pitchFamily="34" charset="0"/>
                <a:sym typeface="Symbol"/>
              </a:rPr>
              <a:t>CTLo</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vào</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huyền</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phù</a:t>
            </a:r>
            <a:r>
              <a:rPr lang="en-US" sz="2400" dirty="0" smtClean="0">
                <a:latin typeface="Arial" pitchFamily="34" charset="0"/>
                <a:cs typeface="Arial" pitchFamily="34" charset="0"/>
                <a:sym typeface="Symbol"/>
              </a:rPr>
              <a:t> (0,01÷4% </a:t>
            </a:r>
            <a:r>
              <a:rPr lang="en-US" sz="2400" dirty="0" err="1" smtClean="0">
                <a:latin typeface="Arial" pitchFamily="34" charset="0"/>
                <a:cs typeface="Arial" pitchFamily="34" charset="0"/>
                <a:sym typeface="Symbol"/>
              </a:rPr>
              <a:t>huyền</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phù</a:t>
            </a:r>
            <a:r>
              <a:rPr lang="en-US" sz="2400" dirty="0" smtClean="0">
                <a:latin typeface="Arial" pitchFamily="34" charset="0"/>
                <a:cs typeface="Arial" pitchFamily="34" charset="0"/>
                <a:sym typeface="Symbol"/>
              </a:rPr>
              <a:t>) </a:t>
            </a:r>
            <a:r>
              <a:rPr lang="en-US" sz="2400" dirty="0" err="1">
                <a:latin typeface="Arial" pitchFamily="34" charset="0"/>
                <a:cs typeface="Arial" pitchFamily="34" charset="0"/>
                <a:sym typeface="Symbol"/>
              </a:rPr>
              <a:t>và</a:t>
            </a:r>
            <a:r>
              <a:rPr lang="en-US" sz="2400" dirty="0">
                <a:latin typeface="Arial" pitchFamily="34" charset="0"/>
                <a:cs typeface="Arial" pitchFamily="34" charset="0"/>
                <a:sym typeface="Symbol"/>
              </a:rPr>
              <a:t> </a:t>
            </a:r>
            <a:r>
              <a:rPr lang="en-US" sz="2400" dirty="0" err="1">
                <a:latin typeface="Arial" pitchFamily="34" charset="0"/>
                <a:cs typeface="Arial" pitchFamily="34" charset="0"/>
                <a:sym typeface="Symbol"/>
              </a:rPr>
              <a:t>lọc</a:t>
            </a:r>
            <a:r>
              <a:rPr lang="en-US" sz="2400" dirty="0">
                <a:latin typeface="Arial" pitchFamily="34" charset="0"/>
                <a:cs typeface="Arial" pitchFamily="34" charset="0"/>
                <a:sym typeface="Symbol"/>
              </a:rPr>
              <a:t> </a:t>
            </a:r>
            <a:r>
              <a:rPr lang="en-US" sz="2400" dirty="0" err="1">
                <a:latin typeface="Arial" pitchFamily="34" charset="0"/>
                <a:cs typeface="Arial" pitchFamily="34" charset="0"/>
                <a:sym typeface="Symbol"/>
              </a:rPr>
              <a:t>với</a:t>
            </a:r>
            <a:r>
              <a:rPr lang="en-US" sz="2400" dirty="0">
                <a:latin typeface="Arial" pitchFamily="34" charset="0"/>
                <a:cs typeface="Arial" pitchFamily="34" charset="0"/>
                <a:sym typeface="Symbol"/>
              </a:rPr>
              <a:t> </a:t>
            </a:r>
            <a:r>
              <a:rPr lang="en-US" sz="2400" dirty="0" err="1">
                <a:latin typeface="Arial" pitchFamily="34" charset="0"/>
                <a:cs typeface="Arial" pitchFamily="34" charset="0"/>
                <a:sym typeface="Symbol"/>
              </a:rPr>
              <a:t>tốc</a:t>
            </a:r>
            <a:r>
              <a:rPr lang="en-US" sz="2400" dirty="0">
                <a:latin typeface="Arial" pitchFamily="34" charset="0"/>
                <a:cs typeface="Arial" pitchFamily="34" charset="0"/>
                <a:sym typeface="Symbol"/>
              </a:rPr>
              <a:t> </a:t>
            </a:r>
            <a:r>
              <a:rPr lang="en-US" sz="2400" dirty="0" err="1">
                <a:latin typeface="Arial" pitchFamily="34" charset="0"/>
                <a:cs typeface="Arial" pitchFamily="34" charset="0"/>
                <a:sym typeface="Symbol"/>
              </a:rPr>
              <a:t>độ</a:t>
            </a:r>
            <a:r>
              <a:rPr lang="en-US" sz="2400" dirty="0">
                <a:latin typeface="Arial" pitchFamily="34" charset="0"/>
                <a:cs typeface="Arial" pitchFamily="34" charset="0"/>
                <a:sym typeface="Symbol"/>
              </a:rPr>
              <a:t> </a:t>
            </a:r>
            <a:r>
              <a:rPr lang="en-US" sz="2400" dirty="0" err="1" smtClean="0">
                <a:latin typeface="Arial" pitchFamily="34" charset="0"/>
                <a:cs typeface="Arial" pitchFamily="34" charset="0"/>
                <a:sym typeface="Symbol"/>
              </a:rPr>
              <a:t>lớn</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cho</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thiết</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bị</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lọc</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liên</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tục</a:t>
            </a:r>
            <a:r>
              <a:rPr lang="en-US" sz="2400" dirty="0" smtClean="0">
                <a:latin typeface="Arial" pitchFamily="34" charset="0"/>
                <a:cs typeface="Arial" pitchFamily="34" charset="0"/>
                <a:sym typeface="Symbol"/>
              </a:rPr>
              <a:t>;</a:t>
            </a:r>
          </a:p>
          <a:p>
            <a:pPr marL="342900" indent="-342900" algn="just">
              <a:buFont typeface="Arial" pitchFamily="34" charset="0"/>
              <a:buChar char="•"/>
            </a:pPr>
            <a:r>
              <a:rPr lang="en-US" sz="2400" dirty="0" err="1" smtClean="0">
                <a:latin typeface="Arial" pitchFamily="34" charset="0"/>
                <a:cs typeface="Arial" pitchFamily="34" charset="0"/>
                <a:sym typeface="Symbol"/>
              </a:rPr>
              <a:t>Phủ</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lớp</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bột</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trợ</a:t>
            </a:r>
            <a:r>
              <a:rPr lang="en-US" sz="2400" dirty="0">
                <a:latin typeface="Arial" pitchFamily="34" charset="0"/>
                <a:cs typeface="Arial" pitchFamily="34" charset="0"/>
                <a:sym typeface="Symbol"/>
              </a:rPr>
              <a:t> </a:t>
            </a:r>
            <a:r>
              <a:rPr lang="en-US" sz="2400" dirty="0" err="1" smtClean="0">
                <a:latin typeface="Arial" pitchFamily="34" charset="0"/>
                <a:cs typeface="Arial" pitchFamily="34" charset="0"/>
                <a:sym typeface="Symbol"/>
              </a:rPr>
              <a:t>lọc</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lên</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bề</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mặt</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thiết</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bị</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lọc</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gián</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đoạn</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chiều</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dày</a:t>
            </a:r>
            <a:r>
              <a:rPr lang="en-US" sz="2400" dirty="0" smtClean="0">
                <a:latin typeface="Arial" pitchFamily="34" charset="0"/>
                <a:cs typeface="Arial" pitchFamily="34" charset="0"/>
                <a:sym typeface="Symbol"/>
              </a:rPr>
              <a:t> 0,8÷2,5 mm (~0,1÷0,75 kg/m</a:t>
            </a:r>
            <a:r>
              <a:rPr lang="en-US" sz="2400" baseline="30000" dirty="0" smtClean="0">
                <a:latin typeface="Arial" pitchFamily="34" charset="0"/>
                <a:cs typeface="Arial" pitchFamily="34" charset="0"/>
                <a:sym typeface="Symbol"/>
              </a:rPr>
              <a:t>2</a:t>
            </a:r>
            <a:r>
              <a:rPr lang="en-US" sz="2400" dirty="0" smtClean="0">
                <a:latin typeface="Arial" pitchFamily="34" charset="0"/>
                <a:cs typeface="Arial" pitchFamily="34" charset="0"/>
                <a:sym typeface="Symbol"/>
              </a:rPr>
              <a:t>).</a:t>
            </a:r>
          </a:p>
        </p:txBody>
      </p:sp>
      <p:sp>
        <p:nvSpPr>
          <p:cNvPr id="4" name="Slide Number Placeholder 2"/>
          <p:cNvSpPr>
            <a:spLocks noGrp="1"/>
          </p:cNvSpPr>
          <p:nvPr>
            <p:ph type="sldNum" sz="quarter" idx="12"/>
          </p:nvPr>
        </p:nvSpPr>
        <p:spPr>
          <a:xfrm>
            <a:off x="6989620" y="6481373"/>
            <a:ext cx="2133600" cy="365125"/>
          </a:xfrm>
        </p:spPr>
        <p:txBody>
          <a:bodyPr/>
          <a:lstStyle/>
          <a:p>
            <a:fld id="{9C905762-C891-4585-A291-5CEA996061E6}" type="slidenum">
              <a:rPr lang="en-US" sz="1600" smtClean="0">
                <a:latin typeface="Arial" pitchFamily="34" charset="0"/>
                <a:cs typeface="Arial" pitchFamily="34" charset="0"/>
              </a:rPr>
              <a:pPr/>
              <a:t>29</a:t>
            </a:fld>
            <a:r>
              <a:rPr lang="en-US" sz="1600" dirty="0" smtClean="0">
                <a:latin typeface="Arial" pitchFamily="34" charset="0"/>
                <a:cs typeface="Arial" pitchFamily="34" charset="0"/>
              </a:rPr>
              <a:t>/53</a:t>
            </a:r>
            <a:endParaRPr lang="en-US" sz="1600" dirty="0">
              <a:latin typeface="Arial" pitchFamily="34" charset="0"/>
              <a:cs typeface="Arial" pitchFamily="34" charset="0"/>
            </a:endParaRPr>
          </a:p>
        </p:txBody>
      </p:sp>
    </p:spTree>
    <p:extLst>
      <p:ext uri="{BB962C8B-B14F-4D97-AF65-F5344CB8AC3E}">
        <p14:creationId xmlns:p14="http://schemas.microsoft.com/office/powerpoint/2010/main" val="408003780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b="1" dirty="0" smtClean="0">
                <a:solidFill>
                  <a:srgbClr val="0000FF"/>
                </a:solidFill>
                <a:latin typeface="Arial" pitchFamily="34" charset="0"/>
                <a:cs typeface="Arial" pitchFamily="34" charset="0"/>
              </a:rPr>
              <a:t>10.1</a:t>
            </a:r>
            <a:r>
              <a:rPr lang="vi-VN" sz="3200" b="1" dirty="0" smtClean="0">
                <a:solidFill>
                  <a:srgbClr val="0000FF"/>
                </a:solidFill>
                <a:latin typeface="Arial" pitchFamily="34" charset="0"/>
                <a:cs typeface="Arial" pitchFamily="34" charset="0"/>
              </a:rPr>
              <a:t> </a:t>
            </a:r>
            <a:r>
              <a:rPr lang="en-US" sz="3200" b="1" dirty="0" err="1" smtClean="0">
                <a:solidFill>
                  <a:srgbClr val="0000FF"/>
                </a:solidFill>
                <a:latin typeface="Arial" pitchFamily="34" charset="0"/>
                <a:cs typeface="Arial" pitchFamily="34" charset="0"/>
              </a:rPr>
              <a:t>Khái</a:t>
            </a:r>
            <a:r>
              <a:rPr lang="en-US" sz="3200" b="1" dirty="0" smtClean="0">
                <a:solidFill>
                  <a:srgbClr val="0000FF"/>
                </a:solidFill>
                <a:latin typeface="Arial" pitchFamily="34" charset="0"/>
                <a:cs typeface="Arial" pitchFamily="34" charset="0"/>
              </a:rPr>
              <a:t> </a:t>
            </a:r>
            <a:r>
              <a:rPr lang="en-US" sz="3200" b="1" dirty="0" err="1" smtClean="0">
                <a:solidFill>
                  <a:srgbClr val="0000FF"/>
                </a:solidFill>
                <a:latin typeface="Arial" pitchFamily="34" charset="0"/>
                <a:cs typeface="Arial" pitchFamily="34" charset="0"/>
              </a:rPr>
              <a:t>niệm</a:t>
            </a:r>
            <a:r>
              <a:rPr lang="en-US" sz="3200" b="1" dirty="0" smtClean="0">
                <a:solidFill>
                  <a:srgbClr val="0000FF"/>
                </a:solidFill>
                <a:latin typeface="Arial" pitchFamily="34" charset="0"/>
                <a:cs typeface="Arial" pitchFamily="34" charset="0"/>
              </a:rPr>
              <a:t> </a:t>
            </a:r>
            <a:r>
              <a:rPr lang="en-US" sz="3200" b="1" dirty="0" err="1" smtClean="0">
                <a:solidFill>
                  <a:srgbClr val="0000FF"/>
                </a:solidFill>
                <a:latin typeface="Arial" pitchFamily="34" charset="0"/>
                <a:cs typeface="Arial" pitchFamily="34" charset="0"/>
              </a:rPr>
              <a:t>và</a:t>
            </a:r>
            <a:r>
              <a:rPr lang="en-US" sz="3200" b="1" dirty="0" smtClean="0">
                <a:solidFill>
                  <a:srgbClr val="0000FF"/>
                </a:solidFill>
                <a:latin typeface="Arial" pitchFamily="34" charset="0"/>
                <a:cs typeface="Arial" pitchFamily="34" charset="0"/>
              </a:rPr>
              <a:t> </a:t>
            </a:r>
            <a:r>
              <a:rPr lang="en-US" sz="3200" b="1" dirty="0" err="1" smtClean="0">
                <a:solidFill>
                  <a:srgbClr val="0000FF"/>
                </a:solidFill>
                <a:latin typeface="Arial" pitchFamily="34" charset="0"/>
                <a:cs typeface="Arial" pitchFamily="34" charset="0"/>
              </a:rPr>
              <a:t>phân</a:t>
            </a:r>
            <a:r>
              <a:rPr lang="en-US" sz="3200" b="1" dirty="0" smtClean="0">
                <a:solidFill>
                  <a:srgbClr val="0000FF"/>
                </a:solidFill>
                <a:latin typeface="Arial" pitchFamily="34" charset="0"/>
                <a:cs typeface="Arial" pitchFamily="34" charset="0"/>
              </a:rPr>
              <a:t> </a:t>
            </a:r>
            <a:r>
              <a:rPr lang="en-US" sz="3200" b="1" dirty="0" err="1" smtClean="0">
                <a:solidFill>
                  <a:srgbClr val="0000FF"/>
                </a:solidFill>
                <a:latin typeface="Arial" pitchFamily="34" charset="0"/>
                <a:cs typeface="Arial" pitchFamily="34" charset="0"/>
              </a:rPr>
              <a:t>loại</a:t>
            </a:r>
            <a:endParaRPr lang="en-US" sz="2000" b="1" dirty="0" smtClean="0">
              <a:solidFill>
                <a:srgbClr val="0000FF"/>
              </a:solidFill>
              <a:latin typeface="Arial" pitchFamily="34" charset="0"/>
              <a:cs typeface="Arial" pitchFamily="34" charset="0"/>
            </a:endParaRPr>
          </a:p>
        </p:txBody>
      </p:sp>
      <p:pic>
        <p:nvPicPr>
          <p:cNvPr id="2054" name="Picture 6" descr="http://www.watersolutions.com.sg/image/UF-VS-RO.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61999"/>
            <a:ext cx="9144000" cy="5924707"/>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2"/>
          <p:cNvSpPr>
            <a:spLocks noGrp="1"/>
          </p:cNvSpPr>
          <p:nvPr>
            <p:ph type="sldNum" sz="quarter" idx="12"/>
          </p:nvPr>
        </p:nvSpPr>
        <p:spPr>
          <a:xfrm>
            <a:off x="6989620" y="6481373"/>
            <a:ext cx="2133600" cy="365125"/>
          </a:xfrm>
        </p:spPr>
        <p:txBody>
          <a:bodyPr/>
          <a:lstStyle/>
          <a:p>
            <a:fld id="{9C905762-C891-4585-A291-5CEA996061E6}" type="slidenum">
              <a:rPr lang="en-US" sz="1600" smtClean="0">
                <a:latin typeface="Arial" pitchFamily="34" charset="0"/>
                <a:cs typeface="Arial" pitchFamily="34" charset="0"/>
              </a:rPr>
              <a:pPr/>
              <a:t>3</a:t>
            </a:fld>
            <a:r>
              <a:rPr lang="en-US" sz="1600" dirty="0" smtClean="0">
                <a:latin typeface="Arial" pitchFamily="34" charset="0"/>
                <a:cs typeface="Arial" pitchFamily="34" charset="0"/>
              </a:rPr>
              <a:t>/53</a:t>
            </a:r>
            <a:endParaRPr lang="en-US" sz="1600" dirty="0">
              <a:latin typeface="Arial" pitchFamily="34" charset="0"/>
              <a:cs typeface="Arial" pitchFamily="34" charset="0"/>
            </a:endParaRPr>
          </a:p>
        </p:txBody>
      </p:sp>
    </p:spTree>
    <p:extLst>
      <p:ext uri="{BB962C8B-B14F-4D97-AF65-F5344CB8AC3E}">
        <p14:creationId xmlns:p14="http://schemas.microsoft.com/office/powerpoint/2010/main" val="203970006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descr="http://images-en.busytrade.com/14811100/diatomite-filter-aid.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783" y="1041370"/>
            <a:ext cx="3408217" cy="2373882"/>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0" y="0"/>
            <a:ext cx="9144000"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b="1" dirty="0" smtClean="0">
                <a:solidFill>
                  <a:srgbClr val="0000FF"/>
                </a:solidFill>
                <a:latin typeface="Arial" pitchFamily="34" charset="0"/>
                <a:cs typeface="Arial" pitchFamily="34" charset="0"/>
              </a:rPr>
              <a:t>10.8</a:t>
            </a:r>
            <a:r>
              <a:rPr lang="vi-VN" sz="3200" b="1" dirty="0" smtClean="0">
                <a:solidFill>
                  <a:srgbClr val="0000FF"/>
                </a:solidFill>
                <a:latin typeface="Arial" pitchFamily="34" charset="0"/>
                <a:cs typeface="Arial" pitchFamily="34" charset="0"/>
              </a:rPr>
              <a:t> </a:t>
            </a:r>
            <a:r>
              <a:rPr lang="en-US" sz="3200" b="1" dirty="0" err="1" smtClean="0">
                <a:solidFill>
                  <a:srgbClr val="0000FF"/>
                </a:solidFill>
                <a:latin typeface="Arial" pitchFamily="34" charset="0"/>
                <a:cs typeface="Arial" pitchFamily="34" charset="0"/>
              </a:rPr>
              <a:t>Chất</a:t>
            </a:r>
            <a:r>
              <a:rPr lang="en-US" sz="3200" b="1" dirty="0" smtClean="0">
                <a:solidFill>
                  <a:srgbClr val="0000FF"/>
                </a:solidFill>
                <a:latin typeface="Arial" pitchFamily="34" charset="0"/>
                <a:cs typeface="Arial" pitchFamily="34" charset="0"/>
              </a:rPr>
              <a:t> </a:t>
            </a:r>
            <a:r>
              <a:rPr lang="en-US" sz="3200" b="1" dirty="0" err="1" smtClean="0">
                <a:solidFill>
                  <a:srgbClr val="0000FF"/>
                </a:solidFill>
                <a:latin typeface="Arial" pitchFamily="34" charset="0"/>
                <a:cs typeface="Arial" pitchFamily="34" charset="0"/>
              </a:rPr>
              <a:t>trợ</a:t>
            </a:r>
            <a:r>
              <a:rPr lang="en-US" sz="3200" b="1" dirty="0" smtClean="0">
                <a:solidFill>
                  <a:srgbClr val="0000FF"/>
                </a:solidFill>
                <a:latin typeface="Arial" pitchFamily="34" charset="0"/>
                <a:cs typeface="Arial" pitchFamily="34" charset="0"/>
              </a:rPr>
              <a:t> </a:t>
            </a:r>
            <a:r>
              <a:rPr lang="en-US" sz="3200" b="1" dirty="0" err="1" smtClean="0">
                <a:solidFill>
                  <a:srgbClr val="0000FF"/>
                </a:solidFill>
                <a:latin typeface="Arial" pitchFamily="34" charset="0"/>
                <a:cs typeface="Arial" pitchFamily="34" charset="0"/>
              </a:rPr>
              <a:t>lọc</a:t>
            </a:r>
            <a:r>
              <a:rPr lang="en-US" sz="3200" b="1" dirty="0" smtClean="0">
                <a:solidFill>
                  <a:srgbClr val="0000FF"/>
                </a:solidFill>
                <a:latin typeface="Arial" pitchFamily="34" charset="0"/>
                <a:cs typeface="Arial" pitchFamily="34" charset="0"/>
              </a:rPr>
              <a:t> (</a:t>
            </a:r>
            <a:r>
              <a:rPr lang="en-US" sz="3200" b="1" dirty="0" err="1" smtClean="0">
                <a:solidFill>
                  <a:srgbClr val="0000FF"/>
                </a:solidFill>
                <a:latin typeface="Arial" pitchFamily="34" charset="0"/>
                <a:cs typeface="Arial" pitchFamily="34" charset="0"/>
              </a:rPr>
              <a:t>CTLo</a:t>
            </a:r>
            <a:r>
              <a:rPr lang="en-US" sz="3200" b="1" dirty="0" smtClean="0">
                <a:solidFill>
                  <a:srgbClr val="0000FF"/>
                </a:solidFill>
                <a:latin typeface="Arial" pitchFamily="34" charset="0"/>
                <a:cs typeface="Arial" pitchFamily="34" charset="0"/>
              </a:rPr>
              <a:t>-filter aid)</a:t>
            </a:r>
            <a:endParaRPr lang="en-US" sz="2000" b="1" dirty="0" smtClean="0">
              <a:solidFill>
                <a:srgbClr val="0000FF"/>
              </a:solidFill>
              <a:latin typeface="Arial" pitchFamily="34" charset="0"/>
              <a:cs typeface="Arial" pitchFamily="34" charset="0"/>
            </a:endParaRPr>
          </a:p>
        </p:txBody>
      </p:sp>
      <p:sp>
        <p:nvSpPr>
          <p:cNvPr id="2" name="Rectangle 1"/>
          <p:cNvSpPr/>
          <p:nvPr/>
        </p:nvSpPr>
        <p:spPr>
          <a:xfrm>
            <a:off x="1" y="558923"/>
            <a:ext cx="4504758" cy="461665"/>
          </a:xfrm>
          <a:prstGeom prst="rect">
            <a:avLst/>
          </a:prstGeom>
        </p:spPr>
        <p:txBody>
          <a:bodyPr wrap="square">
            <a:spAutoFit/>
          </a:bodyPr>
          <a:lstStyle/>
          <a:p>
            <a:pPr algn="just"/>
            <a:r>
              <a:rPr lang="en-US" sz="2400" b="1" dirty="0" err="1" smtClean="0">
                <a:solidFill>
                  <a:srgbClr val="FF0066"/>
                </a:solidFill>
                <a:latin typeface="Arial" pitchFamily="34" charset="0"/>
                <a:cs typeface="Arial" pitchFamily="34" charset="0"/>
                <a:sym typeface="Symbol"/>
              </a:rPr>
              <a:t>CTLo</a:t>
            </a:r>
            <a:r>
              <a:rPr lang="en-US" sz="2400" b="1" dirty="0" smtClean="0">
                <a:solidFill>
                  <a:srgbClr val="FF0066"/>
                </a:solidFill>
                <a:latin typeface="Arial" pitchFamily="34" charset="0"/>
                <a:cs typeface="Arial" pitchFamily="34" charset="0"/>
                <a:sym typeface="Symbol"/>
              </a:rPr>
              <a:t> </a:t>
            </a:r>
            <a:r>
              <a:rPr lang="en-US" sz="2400" b="1" dirty="0" err="1">
                <a:solidFill>
                  <a:srgbClr val="FF0066"/>
                </a:solidFill>
                <a:latin typeface="Arial" pitchFamily="34" charset="0"/>
                <a:cs typeface="Arial" pitchFamily="34" charset="0"/>
                <a:sym typeface="Symbol"/>
              </a:rPr>
              <a:t>thông</a:t>
            </a:r>
            <a:r>
              <a:rPr lang="en-US" sz="2400" b="1" dirty="0">
                <a:solidFill>
                  <a:srgbClr val="FF0066"/>
                </a:solidFill>
                <a:latin typeface="Arial" pitchFamily="34" charset="0"/>
                <a:cs typeface="Arial" pitchFamily="34" charset="0"/>
                <a:sym typeface="Symbol"/>
              </a:rPr>
              <a:t> </a:t>
            </a:r>
            <a:r>
              <a:rPr lang="en-US" sz="2400" b="1" dirty="0" err="1" smtClean="0">
                <a:solidFill>
                  <a:srgbClr val="FF0066"/>
                </a:solidFill>
                <a:latin typeface="Arial" pitchFamily="34" charset="0"/>
                <a:cs typeface="Arial" pitchFamily="34" charset="0"/>
                <a:sym typeface="Symbol"/>
              </a:rPr>
              <a:t>dụng</a:t>
            </a:r>
            <a:endParaRPr lang="en-US" sz="2400" dirty="0">
              <a:latin typeface="Arial" pitchFamily="34" charset="0"/>
              <a:cs typeface="Arial" pitchFamily="34" charset="0"/>
              <a:sym typeface="Symbol"/>
            </a:endParaRPr>
          </a:p>
        </p:txBody>
      </p:sp>
      <p:sp>
        <p:nvSpPr>
          <p:cNvPr id="5" name="Rectangle 4"/>
          <p:cNvSpPr/>
          <p:nvPr/>
        </p:nvSpPr>
        <p:spPr>
          <a:xfrm>
            <a:off x="304800" y="3439271"/>
            <a:ext cx="2486578" cy="400110"/>
          </a:xfrm>
          <a:prstGeom prst="rect">
            <a:avLst/>
          </a:prstGeom>
        </p:spPr>
        <p:txBody>
          <a:bodyPr wrap="none">
            <a:spAutoFit/>
          </a:bodyPr>
          <a:lstStyle/>
          <a:p>
            <a:r>
              <a:rPr lang="en-US" sz="2000" b="1" dirty="0" smtClean="0">
                <a:latin typeface="Arial" pitchFamily="34" charset="0"/>
                <a:cs typeface="Arial" pitchFamily="34" charset="0"/>
              </a:rPr>
              <a:t>Diatomite </a:t>
            </a:r>
            <a:r>
              <a:rPr lang="en-US" sz="2000" b="1" dirty="0">
                <a:latin typeface="Arial" pitchFamily="34" charset="0"/>
                <a:cs typeface="Arial" pitchFamily="34" charset="0"/>
              </a:rPr>
              <a:t>filter aid </a:t>
            </a:r>
            <a:endParaRPr lang="en-US" sz="2000" dirty="0">
              <a:latin typeface="Arial" pitchFamily="34" charset="0"/>
              <a:cs typeface="Arial" pitchFamily="34" charset="0"/>
            </a:endParaRPr>
          </a:p>
        </p:txBody>
      </p:sp>
      <p:pic>
        <p:nvPicPr>
          <p:cNvPr id="23556" name="Picture 4" descr="http://geoperlite.ge/EN/images/filter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783" y="3804745"/>
            <a:ext cx="3429000" cy="273177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673962" y="6457890"/>
            <a:ext cx="2101857" cy="400110"/>
          </a:xfrm>
          <a:prstGeom prst="rect">
            <a:avLst/>
          </a:prstGeom>
        </p:spPr>
        <p:txBody>
          <a:bodyPr wrap="none">
            <a:spAutoFit/>
          </a:bodyPr>
          <a:lstStyle/>
          <a:p>
            <a:r>
              <a:rPr lang="vi-VN" sz="2000" b="1" dirty="0"/>
              <a:t>Perlite filter aid</a:t>
            </a:r>
            <a:r>
              <a:rPr lang="vi-VN" sz="2000" dirty="0"/>
              <a:t> </a:t>
            </a:r>
            <a:endParaRPr lang="en-US" sz="2000" dirty="0"/>
          </a:p>
        </p:txBody>
      </p:sp>
      <p:pic>
        <p:nvPicPr>
          <p:cNvPr id="23560" name="Picture 8" descr="http://www.unitedperlite.net/image/fa2.jpg"/>
          <p:cNvPicPr>
            <a:picLocks noChangeAspect="1" noChangeArrowheads="1"/>
          </p:cNvPicPr>
          <p:nvPr/>
        </p:nvPicPr>
        <p:blipFill rotWithShape="1">
          <a:blip r:embed="rId4">
            <a:extLst>
              <a:ext uri="{28A0092B-C50C-407E-A947-70E740481C1C}">
                <a14:useLocalDpi xmlns:a14="http://schemas.microsoft.com/office/drawing/2010/main" val="0"/>
              </a:ext>
            </a:extLst>
          </a:blip>
          <a:srcRect t="11517" r="33813" b="23281"/>
          <a:stretch/>
        </p:blipFill>
        <p:spPr bwMode="auto">
          <a:xfrm>
            <a:off x="4419600" y="611196"/>
            <a:ext cx="4677076" cy="6246804"/>
          </a:xfrm>
          <a:prstGeom prst="rect">
            <a:avLst/>
          </a:prstGeom>
          <a:noFill/>
          <a:extLst>
            <a:ext uri="{909E8E84-426E-40DD-AFC4-6F175D3DCCD1}">
              <a14:hiddenFill xmlns:a14="http://schemas.microsoft.com/office/drawing/2010/main">
                <a:solidFill>
                  <a:srgbClr val="FFFFFF"/>
                </a:solidFill>
              </a14:hiddenFill>
            </a:ext>
          </a:extLst>
        </p:spPr>
      </p:pic>
      <p:sp>
        <p:nvSpPr>
          <p:cNvPr id="9" name="Slide Number Placeholder 2"/>
          <p:cNvSpPr>
            <a:spLocks noGrp="1"/>
          </p:cNvSpPr>
          <p:nvPr>
            <p:ph type="sldNum" sz="quarter" idx="12"/>
          </p:nvPr>
        </p:nvSpPr>
        <p:spPr>
          <a:xfrm>
            <a:off x="6989620" y="6481373"/>
            <a:ext cx="2133600" cy="365125"/>
          </a:xfrm>
        </p:spPr>
        <p:txBody>
          <a:bodyPr/>
          <a:lstStyle/>
          <a:p>
            <a:fld id="{9C905762-C891-4585-A291-5CEA996061E6}" type="slidenum">
              <a:rPr lang="en-US" sz="1600" smtClean="0">
                <a:latin typeface="Arial" pitchFamily="34" charset="0"/>
                <a:cs typeface="Arial" pitchFamily="34" charset="0"/>
              </a:rPr>
              <a:pPr/>
              <a:t>30</a:t>
            </a:fld>
            <a:r>
              <a:rPr lang="en-US" sz="1600" dirty="0" smtClean="0">
                <a:latin typeface="Arial" pitchFamily="34" charset="0"/>
                <a:cs typeface="Arial" pitchFamily="34" charset="0"/>
              </a:rPr>
              <a:t>/53</a:t>
            </a:r>
            <a:endParaRPr lang="en-US" sz="1600" dirty="0">
              <a:latin typeface="Arial" pitchFamily="34" charset="0"/>
              <a:cs typeface="Arial" pitchFamily="34" charset="0"/>
            </a:endParaRPr>
          </a:p>
        </p:txBody>
      </p:sp>
    </p:spTree>
    <p:extLst>
      <p:ext uri="{BB962C8B-B14F-4D97-AF65-F5344CB8AC3E}">
        <p14:creationId xmlns:p14="http://schemas.microsoft.com/office/powerpoint/2010/main" val="305489526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b="1" dirty="0" smtClean="0">
                <a:solidFill>
                  <a:srgbClr val="0000FF"/>
                </a:solidFill>
                <a:latin typeface="Arial" pitchFamily="34" charset="0"/>
                <a:cs typeface="Arial" pitchFamily="34" charset="0"/>
              </a:rPr>
              <a:t>10.9</a:t>
            </a:r>
            <a:r>
              <a:rPr lang="vi-VN" sz="3200" b="1" dirty="0" smtClean="0">
                <a:solidFill>
                  <a:srgbClr val="0000FF"/>
                </a:solidFill>
                <a:latin typeface="Arial" pitchFamily="34" charset="0"/>
                <a:cs typeface="Arial" pitchFamily="34" charset="0"/>
              </a:rPr>
              <a:t> </a:t>
            </a:r>
            <a:r>
              <a:rPr lang="en-US" sz="3200" b="1" dirty="0" err="1">
                <a:solidFill>
                  <a:srgbClr val="0000FF"/>
                </a:solidFill>
                <a:latin typeface="Arial" pitchFamily="34" charset="0"/>
                <a:cs typeface="Arial" pitchFamily="34" charset="0"/>
              </a:rPr>
              <a:t>T</a:t>
            </a:r>
            <a:r>
              <a:rPr lang="en-US" sz="3200" b="1" dirty="0" err="1" smtClean="0">
                <a:solidFill>
                  <a:srgbClr val="0000FF"/>
                </a:solidFill>
                <a:latin typeface="Arial" pitchFamily="34" charset="0"/>
                <a:cs typeface="Arial" pitchFamily="34" charset="0"/>
              </a:rPr>
              <a:t>hiết</a:t>
            </a:r>
            <a:r>
              <a:rPr lang="en-US" sz="3200" b="1" dirty="0" smtClean="0">
                <a:solidFill>
                  <a:srgbClr val="0000FF"/>
                </a:solidFill>
                <a:latin typeface="Arial" pitchFamily="34" charset="0"/>
                <a:cs typeface="Arial" pitchFamily="34" charset="0"/>
              </a:rPr>
              <a:t> </a:t>
            </a:r>
            <a:r>
              <a:rPr lang="en-US" sz="3200" b="1" dirty="0" err="1" smtClean="0">
                <a:solidFill>
                  <a:srgbClr val="0000FF"/>
                </a:solidFill>
                <a:latin typeface="Arial" pitchFamily="34" charset="0"/>
                <a:cs typeface="Arial" pitchFamily="34" charset="0"/>
              </a:rPr>
              <a:t>bị</a:t>
            </a:r>
            <a:r>
              <a:rPr lang="en-US" sz="3200" b="1" dirty="0" smtClean="0">
                <a:solidFill>
                  <a:srgbClr val="0000FF"/>
                </a:solidFill>
                <a:latin typeface="Arial" pitchFamily="34" charset="0"/>
                <a:cs typeface="Arial" pitchFamily="34" charset="0"/>
              </a:rPr>
              <a:t> </a:t>
            </a:r>
            <a:r>
              <a:rPr lang="en-US" sz="3200" b="1" dirty="0" err="1" smtClean="0">
                <a:solidFill>
                  <a:srgbClr val="0000FF"/>
                </a:solidFill>
                <a:latin typeface="Arial" pitchFamily="34" charset="0"/>
                <a:cs typeface="Arial" pitchFamily="34" charset="0"/>
              </a:rPr>
              <a:t>lọc</a:t>
            </a:r>
            <a:endParaRPr lang="en-US" sz="2000" b="1" dirty="0" smtClean="0">
              <a:solidFill>
                <a:srgbClr val="0000FF"/>
              </a:solidFill>
              <a:latin typeface="Arial" pitchFamily="34" charset="0"/>
              <a:cs typeface="Arial" pitchFamily="34" charset="0"/>
            </a:endParaRPr>
          </a:p>
        </p:txBody>
      </p:sp>
      <p:sp>
        <p:nvSpPr>
          <p:cNvPr id="3" name="Rectangle 2"/>
          <p:cNvSpPr/>
          <p:nvPr/>
        </p:nvSpPr>
        <p:spPr>
          <a:xfrm>
            <a:off x="685800" y="914400"/>
            <a:ext cx="7772400" cy="2769989"/>
          </a:xfrm>
          <a:prstGeom prst="rect">
            <a:avLst/>
          </a:prstGeom>
        </p:spPr>
        <p:txBody>
          <a:bodyPr wrap="square">
            <a:spAutoFit/>
          </a:bodyPr>
          <a:lstStyle/>
          <a:p>
            <a:pPr algn="just">
              <a:spcBef>
                <a:spcPts val="600"/>
              </a:spcBef>
              <a:spcAft>
                <a:spcPts val="600"/>
              </a:spcAft>
            </a:pPr>
            <a:r>
              <a:rPr lang="en-US" sz="2400" b="1" dirty="0" err="1" smtClean="0">
                <a:solidFill>
                  <a:srgbClr val="FF0066"/>
                </a:solidFill>
                <a:latin typeface="Arial" pitchFamily="34" charset="0"/>
                <a:cs typeface="Arial" pitchFamily="34" charset="0"/>
                <a:sym typeface="Symbol"/>
              </a:rPr>
              <a:t>Các</a:t>
            </a:r>
            <a:r>
              <a:rPr lang="en-US" sz="2400" b="1" dirty="0" smtClean="0">
                <a:solidFill>
                  <a:srgbClr val="FF0066"/>
                </a:solidFill>
                <a:latin typeface="Arial" pitchFamily="34" charset="0"/>
                <a:cs typeface="Arial" pitchFamily="34" charset="0"/>
                <a:sym typeface="Symbol"/>
              </a:rPr>
              <a:t> </a:t>
            </a:r>
            <a:r>
              <a:rPr lang="en-US" sz="2400" b="1" dirty="0" err="1" smtClean="0">
                <a:solidFill>
                  <a:srgbClr val="FF0066"/>
                </a:solidFill>
                <a:latin typeface="Arial" pitchFamily="34" charset="0"/>
                <a:cs typeface="Arial" pitchFamily="34" charset="0"/>
                <a:sym typeface="Symbol"/>
              </a:rPr>
              <a:t>loại</a:t>
            </a:r>
            <a:r>
              <a:rPr lang="en-US" sz="2400" b="1" dirty="0" smtClean="0">
                <a:solidFill>
                  <a:srgbClr val="FF0066"/>
                </a:solidFill>
                <a:latin typeface="Arial" pitchFamily="34" charset="0"/>
                <a:cs typeface="Arial" pitchFamily="34" charset="0"/>
                <a:sym typeface="Symbol"/>
              </a:rPr>
              <a:t> </a:t>
            </a:r>
            <a:r>
              <a:rPr lang="en-US" sz="2400" b="1" dirty="0" err="1" smtClean="0">
                <a:solidFill>
                  <a:srgbClr val="FF0066"/>
                </a:solidFill>
                <a:latin typeface="Arial" pitchFamily="34" charset="0"/>
                <a:cs typeface="Arial" pitchFamily="34" charset="0"/>
                <a:sym typeface="Symbol"/>
              </a:rPr>
              <a:t>thiết</a:t>
            </a:r>
            <a:r>
              <a:rPr lang="en-US" sz="2400" b="1" dirty="0" smtClean="0">
                <a:solidFill>
                  <a:srgbClr val="FF0066"/>
                </a:solidFill>
                <a:latin typeface="Arial" pitchFamily="34" charset="0"/>
                <a:cs typeface="Arial" pitchFamily="34" charset="0"/>
                <a:sym typeface="Symbol"/>
              </a:rPr>
              <a:t> </a:t>
            </a:r>
            <a:r>
              <a:rPr lang="en-US" sz="2400" b="1" dirty="0" err="1" smtClean="0">
                <a:solidFill>
                  <a:srgbClr val="FF0066"/>
                </a:solidFill>
                <a:latin typeface="Arial" pitchFamily="34" charset="0"/>
                <a:cs typeface="Arial" pitchFamily="34" charset="0"/>
                <a:sym typeface="Symbol"/>
              </a:rPr>
              <a:t>bị</a:t>
            </a:r>
            <a:r>
              <a:rPr lang="en-US" sz="2400" b="1" dirty="0" smtClean="0">
                <a:solidFill>
                  <a:srgbClr val="FF0066"/>
                </a:solidFill>
                <a:latin typeface="Arial" pitchFamily="34" charset="0"/>
                <a:cs typeface="Arial" pitchFamily="34" charset="0"/>
                <a:sym typeface="Symbol"/>
              </a:rPr>
              <a:t> </a:t>
            </a:r>
            <a:r>
              <a:rPr lang="en-US" sz="2400" b="1" dirty="0" err="1" smtClean="0">
                <a:solidFill>
                  <a:srgbClr val="FF0066"/>
                </a:solidFill>
                <a:latin typeface="Arial" pitchFamily="34" charset="0"/>
                <a:cs typeface="Arial" pitchFamily="34" charset="0"/>
                <a:sym typeface="Symbol"/>
              </a:rPr>
              <a:t>lọc</a:t>
            </a:r>
            <a:r>
              <a:rPr lang="en-US" sz="2400" b="1" dirty="0" smtClean="0">
                <a:solidFill>
                  <a:srgbClr val="FF0066"/>
                </a:solidFill>
                <a:latin typeface="Arial" pitchFamily="34" charset="0"/>
                <a:cs typeface="Arial" pitchFamily="34" charset="0"/>
                <a:sym typeface="Symbol"/>
              </a:rPr>
              <a:t>:</a:t>
            </a:r>
          </a:p>
          <a:p>
            <a:pPr algn="just">
              <a:spcBef>
                <a:spcPts val="600"/>
              </a:spcBef>
              <a:spcAft>
                <a:spcPts val="600"/>
              </a:spcAft>
            </a:pPr>
            <a:r>
              <a:rPr lang="en-US" sz="2400" b="1" dirty="0" err="1" smtClean="0">
                <a:solidFill>
                  <a:srgbClr val="0070C0"/>
                </a:solidFill>
                <a:latin typeface="Arial" pitchFamily="34" charset="0"/>
                <a:cs typeface="Arial" pitchFamily="34" charset="0"/>
                <a:sym typeface="Symbol"/>
              </a:rPr>
              <a:t>Thiết</a:t>
            </a:r>
            <a:r>
              <a:rPr lang="en-US" sz="2400" b="1" dirty="0" smtClean="0">
                <a:solidFill>
                  <a:srgbClr val="0070C0"/>
                </a:solidFill>
                <a:latin typeface="Arial" pitchFamily="34" charset="0"/>
                <a:cs typeface="Arial" pitchFamily="34" charset="0"/>
                <a:sym typeface="Symbol"/>
              </a:rPr>
              <a:t> </a:t>
            </a:r>
            <a:r>
              <a:rPr lang="en-US" sz="2400" b="1" dirty="0" err="1" smtClean="0">
                <a:solidFill>
                  <a:srgbClr val="0070C0"/>
                </a:solidFill>
                <a:latin typeface="Arial" pitchFamily="34" charset="0"/>
                <a:cs typeface="Arial" pitchFamily="34" charset="0"/>
                <a:sym typeface="Symbol"/>
              </a:rPr>
              <a:t>bị</a:t>
            </a:r>
            <a:r>
              <a:rPr lang="en-US" sz="2400" b="1" dirty="0" smtClean="0">
                <a:solidFill>
                  <a:srgbClr val="0070C0"/>
                </a:solidFill>
                <a:latin typeface="Arial" pitchFamily="34" charset="0"/>
                <a:cs typeface="Arial" pitchFamily="34" charset="0"/>
                <a:sym typeface="Symbol"/>
              </a:rPr>
              <a:t> </a:t>
            </a:r>
            <a:r>
              <a:rPr lang="en-US" sz="2400" b="1" dirty="0" err="1" smtClean="0">
                <a:solidFill>
                  <a:srgbClr val="0070C0"/>
                </a:solidFill>
                <a:latin typeface="Arial" pitchFamily="34" charset="0"/>
                <a:cs typeface="Arial" pitchFamily="34" charset="0"/>
                <a:sym typeface="Symbol"/>
              </a:rPr>
              <a:t>lọc</a:t>
            </a:r>
            <a:r>
              <a:rPr lang="en-US" sz="2400" b="1" dirty="0" smtClean="0">
                <a:solidFill>
                  <a:srgbClr val="0070C0"/>
                </a:solidFill>
                <a:latin typeface="Arial" pitchFamily="34" charset="0"/>
                <a:cs typeface="Arial" pitchFamily="34" charset="0"/>
                <a:sym typeface="Symbol"/>
              </a:rPr>
              <a:t> </a:t>
            </a:r>
            <a:r>
              <a:rPr lang="en-US" sz="2400" b="1" dirty="0" err="1" smtClean="0">
                <a:solidFill>
                  <a:srgbClr val="0070C0"/>
                </a:solidFill>
                <a:latin typeface="Arial" pitchFamily="34" charset="0"/>
                <a:cs typeface="Arial" pitchFamily="34" charset="0"/>
                <a:sym typeface="Symbol"/>
              </a:rPr>
              <a:t>gián</a:t>
            </a:r>
            <a:r>
              <a:rPr lang="en-US" sz="2400" b="1" dirty="0" smtClean="0">
                <a:solidFill>
                  <a:srgbClr val="0070C0"/>
                </a:solidFill>
                <a:latin typeface="Arial" pitchFamily="34" charset="0"/>
                <a:cs typeface="Arial" pitchFamily="34" charset="0"/>
                <a:sym typeface="Symbol"/>
              </a:rPr>
              <a:t> </a:t>
            </a:r>
            <a:r>
              <a:rPr lang="en-US" sz="2400" b="1" dirty="0" err="1" smtClean="0">
                <a:solidFill>
                  <a:srgbClr val="0070C0"/>
                </a:solidFill>
                <a:latin typeface="Arial" pitchFamily="34" charset="0"/>
                <a:cs typeface="Arial" pitchFamily="34" charset="0"/>
                <a:sym typeface="Symbol"/>
              </a:rPr>
              <a:t>đoạn</a:t>
            </a:r>
            <a:r>
              <a:rPr lang="en-US" sz="2400" b="1" dirty="0" smtClean="0">
                <a:solidFill>
                  <a:srgbClr val="0070C0"/>
                </a:solidFill>
                <a:latin typeface="Arial" pitchFamily="34" charset="0"/>
                <a:cs typeface="Arial" pitchFamily="34" charset="0"/>
                <a:sym typeface="Symbol"/>
              </a:rPr>
              <a:t>: </a:t>
            </a:r>
            <a:r>
              <a:rPr lang="en-US" sz="2400" dirty="0" err="1" smtClean="0">
                <a:latin typeface="Arial" pitchFamily="34" charset="0"/>
                <a:cs typeface="Arial" pitchFamily="34" charset="0"/>
                <a:sym typeface="Symbol"/>
              </a:rPr>
              <a:t>lọc</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ép</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khung</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bản</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lọc</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ép</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loại</a:t>
            </a:r>
            <a:r>
              <a:rPr lang="en-US" sz="2400" dirty="0" smtClean="0">
                <a:latin typeface="Arial" pitchFamily="34" charset="0"/>
                <a:cs typeface="Arial" pitchFamily="34" charset="0"/>
                <a:sym typeface="Symbol"/>
              </a:rPr>
              <a:t> </a:t>
            </a:r>
            <a:br>
              <a:rPr lang="en-US" sz="2400" dirty="0" smtClean="0">
                <a:latin typeface="Arial" pitchFamily="34" charset="0"/>
                <a:cs typeface="Arial" pitchFamily="34" charset="0"/>
                <a:sym typeface="Symbol"/>
              </a:rPr>
            </a:b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ngăn</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phòng</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lọc</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tấm</a:t>
            </a:r>
            <a:r>
              <a:rPr lang="en-US" sz="2400" dirty="0" smtClean="0">
                <a:latin typeface="Arial" pitchFamily="34" charset="0"/>
                <a:cs typeface="Arial" pitchFamily="34" charset="0"/>
                <a:sym typeface="Symbol"/>
              </a:rPr>
              <a:t>,…</a:t>
            </a:r>
            <a:endParaRPr lang="en-US" sz="2400" b="1" dirty="0" smtClean="0">
              <a:solidFill>
                <a:srgbClr val="FF0066"/>
              </a:solidFill>
              <a:latin typeface="Arial" pitchFamily="34" charset="0"/>
              <a:cs typeface="Arial" pitchFamily="34" charset="0"/>
              <a:sym typeface="Symbol"/>
            </a:endParaRPr>
          </a:p>
          <a:p>
            <a:pPr algn="just">
              <a:spcBef>
                <a:spcPts val="600"/>
              </a:spcBef>
              <a:spcAft>
                <a:spcPts val="600"/>
              </a:spcAft>
            </a:pPr>
            <a:r>
              <a:rPr lang="en-US" sz="2400" b="1" dirty="0" err="1" smtClean="0">
                <a:solidFill>
                  <a:srgbClr val="009900"/>
                </a:solidFill>
                <a:latin typeface="Arial" pitchFamily="34" charset="0"/>
                <a:cs typeface="Arial" pitchFamily="34" charset="0"/>
                <a:sym typeface="Symbol"/>
              </a:rPr>
              <a:t>Thiết</a:t>
            </a:r>
            <a:r>
              <a:rPr lang="en-US" sz="2400" b="1" dirty="0" smtClean="0">
                <a:solidFill>
                  <a:srgbClr val="009900"/>
                </a:solidFill>
                <a:latin typeface="Arial" pitchFamily="34" charset="0"/>
                <a:cs typeface="Arial" pitchFamily="34" charset="0"/>
                <a:sym typeface="Symbol"/>
              </a:rPr>
              <a:t> </a:t>
            </a:r>
            <a:r>
              <a:rPr lang="en-US" sz="2400" b="1" dirty="0" err="1" smtClean="0">
                <a:solidFill>
                  <a:srgbClr val="009900"/>
                </a:solidFill>
                <a:latin typeface="Arial" pitchFamily="34" charset="0"/>
                <a:cs typeface="Arial" pitchFamily="34" charset="0"/>
                <a:sym typeface="Symbol"/>
              </a:rPr>
              <a:t>bị</a:t>
            </a:r>
            <a:r>
              <a:rPr lang="en-US" sz="2400" b="1" dirty="0" smtClean="0">
                <a:solidFill>
                  <a:srgbClr val="009900"/>
                </a:solidFill>
                <a:latin typeface="Arial" pitchFamily="34" charset="0"/>
                <a:cs typeface="Arial" pitchFamily="34" charset="0"/>
                <a:sym typeface="Symbol"/>
              </a:rPr>
              <a:t> </a:t>
            </a:r>
            <a:r>
              <a:rPr lang="en-US" sz="2400" b="1" dirty="0" err="1" smtClean="0">
                <a:solidFill>
                  <a:srgbClr val="009900"/>
                </a:solidFill>
                <a:latin typeface="Arial" pitchFamily="34" charset="0"/>
                <a:cs typeface="Arial" pitchFamily="34" charset="0"/>
                <a:sym typeface="Symbol"/>
              </a:rPr>
              <a:t>lọc</a:t>
            </a:r>
            <a:r>
              <a:rPr lang="en-US" sz="2400" b="1" dirty="0" smtClean="0">
                <a:solidFill>
                  <a:srgbClr val="009900"/>
                </a:solidFill>
                <a:latin typeface="Arial" pitchFamily="34" charset="0"/>
                <a:cs typeface="Arial" pitchFamily="34" charset="0"/>
                <a:sym typeface="Symbol"/>
              </a:rPr>
              <a:t> </a:t>
            </a:r>
            <a:r>
              <a:rPr lang="en-US" sz="2400" b="1" dirty="0" err="1" smtClean="0">
                <a:solidFill>
                  <a:srgbClr val="009900"/>
                </a:solidFill>
                <a:latin typeface="Arial" pitchFamily="34" charset="0"/>
                <a:cs typeface="Arial" pitchFamily="34" charset="0"/>
                <a:sym typeface="Symbol"/>
              </a:rPr>
              <a:t>liên</a:t>
            </a:r>
            <a:r>
              <a:rPr lang="en-US" sz="2400" b="1" dirty="0" smtClean="0">
                <a:solidFill>
                  <a:srgbClr val="009900"/>
                </a:solidFill>
                <a:latin typeface="Arial" pitchFamily="34" charset="0"/>
                <a:cs typeface="Arial" pitchFamily="34" charset="0"/>
                <a:sym typeface="Symbol"/>
              </a:rPr>
              <a:t> </a:t>
            </a:r>
            <a:r>
              <a:rPr lang="en-US" sz="2400" b="1" dirty="0" err="1" smtClean="0">
                <a:solidFill>
                  <a:srgbClr val="009900"/>
                </a:solidFill>
                <a:latin typeface="Arial" pitchFamily="34" charset="0"/>
                <a:cs typeface="Arial" pitchFamily="34" charset="0"/>
                <a:sym typeface="Symbol"/>
              </a:rPr>
              <a:t>tục</a:t>
            </a:r>
            <a:r>
              <a:rPr lang="en-US" sz="2400" b="1" dirty="0" smtClean="0">
                <a:solidFill>
                  <a:srgbClr val="009900"/>
                </a:solidFill>
                <a:latin typeface="Arial" pitchFamily="34" charset="0"/>
                <a:cs typeface="Arial" pitchFamily="34" charset="0"/>
                <a:sym typeface="Symbol"/>
              </a:rPr>
              <a:t>: </a:t>
            </a:r>
            <a:r>
              <a:rPr lang="en-US" sz="2400" dirty="0" err="1" smtClean="0">
                <a:latin typeface="Arial" pitchFamily="34" charset="0"/>
                <a:cs typeface="Arial" pitchFamily="34" charset="0"/>
                <a:sym typeface="Symbol"/>
              </a:rPr>
              <a:t>lọc</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chân</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không</a:t>
            </a:r>
            <a:r>
              <a:rPr lang="en-US" sz="2400" dirty="0">
                <a:latin typeface="Arial" pitchFamily="34" charset="0"/>
                <a:cs typeface="Arial" pitchFamily="34" charset="0"/>
                <a:sym typeface="Symbol"/>
              </a:rPr>
              <a:t> </a:t>
            </a:r>
            <a:r>
              <a:rPr lang="en-US" sz="2400" dirty="0" smtClean="0">
                <a:latin typeface="Arial" pitchFamily="34" charset="0"/>
                <a:cs typeface="Arial" pitchFamily="34" charset="0"/>
                <a:sym typeface="Symbol"/>
              </a:rPr>
              <a:t>(</a:t>
            </a:r>
            <a:r>
              <a:rPr lang="en-US" sz="2400" dirty="0" err="1" smtClean="0">
                <a:latin typeface="Arial" pitchFamily="34" charset="0"/>
                <a:cs typeface="Arial" pitchFamily="34" charset="0"/>
                <a:sym typeface="Symbol"/>
              </a:rPr>
              <a:t>lọc</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thùng</a:t>
            </a:r>
            <a:r>
              <a:rPr lang="en-US" sz="2400" dirty="0" smtClean="0">
                <a:latin typeface="Arial" pitchFamily="34" charset="0"/>
                <a:cs typeface="Arial" pitchFamily="34" charset="0"/>
                <a:sym typeface="Symbol"/>
              </a:rPr>
              <a:t> quay, </a:t>
            </a:r>
            <a:br>
              <a:rPr lang="en-US" sz="2400" dirty="0" smtClean="0">
                <a:latin typeface="Arial" pitchFamily="34" charset="0"/>
                <a:cs typeface="Arial" pitchFamily="34" charset="0"/>
                <a:sym typeface="Symbol"/>
              </a:rPr>
            </a:b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lọc</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đĩa</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lọc</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băng</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tải</a:t>
            </a:r>
            <a:r>
              <a:rPr lang="en-US" sz="2400" dirty="0">
                <a:latin typeface="Arial" pitchFamily="34" charset="0"/>
                <a:cs typeface="Arial" pitchFamily="34" charset="0"/>
                <a:sym typeface="Symbol"/>
              </a:rPr>
              <a:t>,…), </a:t>
            </a:r>
            <a:r>
              <a:rPr lang="en-US" sz="2400" dirty="0" err="1">
                <a:latin typeface="Arial" pitchFamily="34" charset="0"/>
                <a:cs typeface="Arial" pitchFamily="34" charset="0"/>
                <a:sym typeface="Symbol"/>
              </a:rPr>
              <a:t>lọc</a:t>
            </a:r>
            <a:r>
              <a:rPr lang="en-US" sz="2400" dirty="0">
                <a:latin typeface="Arial" pitchFamily="34" charset="0"/>
                <a:cs typeface="Arial" pitchFamily="34" charset="0"/>
                <a:sym typeface="Symbol"/>
              </a:rPr>
              <a:t> </a:t>
            </a:r>
            <a:r>
              <a:rPr lang="en-US" sz="2400" dirty="0" err="1" smtClean="0">
                <a:latin typeface="Arial" pitchFamily="34" charset="0"/>
                <a:cs typeface="Arial" pitchFamily="34" charset="0"/>
                <a:sym typeface="Symbol"/>
              </a:rPr>
              <a:t>túi</a:t>
            </a:r>
            <a:r>
              <a:rPr lang="en-US" sz="2400" dirty="0" smtClean="0">
                <a:latin typeface="Arial" pitchFamily="34" charset="0"/>
                <a:cs typeface="Arial" pitchFamily="34" charset="0"/>
                <a:sym typeface="Symbol"/>
              </a:rPr>
              <a:t>,…</a:t>
            </a:r>
          </a:p>
          <a:p>
            <a:pPr algn="just">
              <a:spcBef>
                <a:spcPts val="600"/>
              </a:spcBef>
              <a:spcAft>
                <a:spcPts val="600"/>
              </a:spcAft>
            </a:pPr>
            <a:r>
              <a:rPr lang="en-US" sz="2400" b="1" dirty="0" err="1" smtClean="0">
                <a:solidFill>
                  <a:srgbClr val="FF6600"/>
                </a:solidFill>
                <a:latin typeface="Arial" pitchFamily="34" charset="0"/>
                <a:cs typeface="Arial" pitchFamily="34" charset="0"/>
                <a:sym typeface="Symbol"/>
              </a:rPr>
              <a:t>Máy</a:t>
            </a:r>
            <a:r>
              <a:rPr lang="en-US" sz="2400" b="1" dirty="0" smtClean="0">
                <a:solidFill>
                  <a:srgbClr val="FF6600"/>
                </a:solidFill>
                <a:latin typeface="Arial" pitchFamily="34" charset="0"/>
                <a:cs typeface="Arial" pitchFamily="34" charset="0"/>
                <a:sym typeface="Symbol"/>
              </a:rPr>
              <a:t> </a:t>
            </a:r>
            <a:r>
              <a:rPr lang="en-US" sz="2400" b="1" dirty="0" err="1" smtClean="0">
                <a:solidFill>
                  <a:srgbClr val="FF6600"/>
                </a:solidFill>
                <a:latin typeface="Arial" pitchFamily="34" charset="0"/>
                <a:cs typeface="Arial" pitchFamily="34" charset="0"/>
                <a:sym typeface="Symbol"/>
              </a:rPr>
              <a:t>lọc</a:t>
            </a:r>
            <a:r>
              <a:rPr lang="en-US" sz="2400" b="1" dirty="0" smtClean="0">
                <a:solidFill>
                  <a:srgbClr val="FF6600"/>
                </a:solidFill>
                <a:latin typeface="Arial" pitchFamily="34" charset="0"/>
                <a:cs typeface="Arial" pitchFamily="34" charset="0"/>
                <a:sym typeface="Symbol"/>
              </a:rPr>
              <a:t> </a:t>
            </a:r>
            <a:r>
              <a:rPr lang="en-US" sz="2400" b="1" dirty="0" err="1" smtClean="0">
                <a:solidFill>
                  <a:srgbClr val="FF6600"/>
                </a:solidFill>
                <a:latin typeface="Arial" pitchFamily="34" charset="0"/>
                <a:cs typeface="Arial" pitchFamily="34" charset="0"/>
                <a:sym typeface="Symbol"/>
              </a:rPr>
              <a:t>ly</a:t>
            </a:r>
            <a:r>
              <a:rPr lang="en-US" sz="2400" b="1" dirty="0" smtClean="0">
                <a:solidFill>
                  <a:srgbClr val="FF6600"/>
                </a:solidFill>
                <a:latin typeface="Arial" pitchFamily="34" charset="0"/>
                <a:cs typeface="Arial" pitchFamily="34" charset="0"/>
                <a:sym typeface="Symbol"/>
              </a:rPr>
              <a:t> </a:t>
            </a:r>
            <a:r>
              <a:rPr lang="en-US" sz="2400" b="1" dirty="0" err="1" smtClean="0">
                <a:solidFill>
                  <a:srgbClr val="FF6600"/>
                </a:solidFill>
                <a:latin typeface="Arial" pitchFamily="34" charset="0"/>
                <a:cs typeface="Arial" pitchFamily="34" charset="0"/>
                <a:sym typeface="Symbol"/>
              </a:rPr>
              <a:t>tâm</a:t>
            </a:r>
            <a:r>
              <a:rPr lang="en-US" sz="2400" b="1" dirty="0" smtClean="0">
                <a:solidFill>
                  <a:srgbClr val="FF6600"/>
                </a:solidFill>
                <a:latin typeface="Arial" pitchFamily="34" charset="0"/>
                <a:cs typeface="Arial" pitchFamily="34" charset="0"/>
                <a:sym typeface="Symbol"/>
              </a:rPr>
              <a:t>: </a:t>
            </a:r>
            <a:r>
              <a:rPr lang="en-US" sz="2400" dirty="0" err="1" smtClean="0">
                <a:latin typeface="Arial" pitchFamily="34" charset="0"/>
                <a:cs typeface="Arial" pitchFamily="34" charset="0"/>
                <a:sym typeface="Symbol"/>
              </a:rPr>
              <a:t>gián</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đoạn</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và</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liên</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tục</a:t>
            </a:r>
            <a:endParaRPr lang="en-US" sz="2400" dirty="0">
              <a:latin typeface="Arial" pitchFamily="34" charset="0"/>
              <a:cs typeface="Arial" pitchFamily="34" charset="0"/>
              <a:sym typeface="Symbol"/>
            </a:endParaRPr>
          </a:p>
        </p:txBody>
      </p:sp>
      <p:sp>
        <p:nvSpPr>
          <p:cNvPr id="4" name="Slide Number Placeholder 2"/>
          <p:cNvSpPr>
            <a:spLocks noGrp="1"/>
          </p:cNvSpPr>
          <p:nvPr>
            <p:ph type="sldNum" sz="quarter" idx="12"/>
          </p:nvPr>
        </p:nvSpPr>
        <p:spPr>
          <a:xfrm>
            <a:off x="6989620" y="6481373"/>
            <a:ext cx="2133600" cy="365125"/>
          </a:xfrm>
        </p:spPr>
        <p:txBody>
          <a:bodyPr/>
          <a:lstStyle/>
          <a:p>
            <a:fld id="{9C905762-C891-4585-A291-5CEA996061E6}" type="slidenum">
              <a:rPr lang="en-US" sz="1600" smtClean="0">
                <a:latin typeface="Arial" pitchFamily="34" charset="0"/>
                <a:cs typeface="Arial" pitchFamily="34" charset="0"/>
              </a:rPr>
              <a:pPr/>
              <a:t>31</a:t>
            </a:fld>
            <a:r>
              <a:rPr lang="en-US" sz="1600" dirty="0" smtClean="0">
                <a:latin typeface="Arial" pitchFamily="34" charset="0"/>
                <a:cs typeface="Arial" pitchFamily="34" charset="0"/>
              </a:rPr>
              <a:t>/53</a:t>
            </a:r>
            <a:endParaRPr lang="en-US" sz="1600" dirty="0">
              <a:latin typeface="Arial" pitchFamily="34" charset="0"/>
              <a:cs typeface="Arial" pitchFamily="34" charset="0"/>
            </a:endParaRPr>
          </a:p>
        </p:txBody>
      </p:sp>
    </p:spTree>
    <p:extLst>
      <p:ext uri="{BB962C8B-B14F-4D97-AF65-F5344CB8AC3E}">
        <p14:creationId xmlns:p14="http://schemas.microsoft.com/office/powerpoint/2010/main" val="80513037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b="1" dirty="0" smtClean="0">
                <a:solidFill>
                  <a:srgbClr val="0000FF"/>
                </a:solidFill>
                <a:latin typeface="Arial" pitchFamily="34" charset="0"/>
                <a:cs typeface="Arial" pitchFamily="34" charset="0"/>
              </a:rPr>
              <a:t>10.9</a:t>
            </a:r>
            <a:r>
              <a:rPr lang="vi-VN" sz="3200" b="1" dirty="0" smtClean="0">
                <a:solidFill>
                  <a:srgbClr val="0000FF"/>
                </a:solidFill>
                <a:latin typeface="Arial" pitchFamily="34" charset="0"/>
                <a:cs typeface="Arial" pitchFamily="34" charset="0"/>
              </a:rPr>
              <a:t> </a:t>
            </a:r>
            <a:r>
              <a:rPr lang="en-US" sz="3200" b="1" dirty="0" err="1">
                <a:solidFill>
                  <a:srgbClr val="0000FF"/>
                </a:solidFill>
                <a:latin typeface="Arial" pitchFamily="34" charset="0"/>
                <a:cs typeface="Arial" pitchFamily="34" charset="0"/>
              </a:rPr>
              <a:t>T</a:t>
            </a:r>
            <a:r>
              <a:rPr lang="en-US" sz="3200" b="1" dirty="0" err="1" smtClean="0">
                <a:solidFill>
                  <a:srgbClr val="0000FF"/>
                </a:solidFill>
                <a:latin typeface="Arial" pitchFamily="34" charset="0"/>
                <a:cs typeface="Arial" pitchFamily="34" charset="0"/>
              </a:rPr>
              <a:t>hiết</a:t>
            </a:r>
            <a:r>
              <a:rPr lang="en-US" sz="3200" b="1" dirty="0" smtClean="0">
                <a:solidFill>
                  <a:srgbClr val="0000FF"/>
                </a:solidFill>
                <a:latin typeface="Arial" pitchFamily="34" charset="0"/>
                <a:cs typeface="Arial" pitchFamily="34" charset="0"/>
              </a:rPr>
              <a:t> </a:t>
            </a:r>
            <a:r>
              <a:rPr lang="en-US" sz="3200" b="1" dirty="0" err="1" smtClean="0">
                <a:solidFill>
                  <a:srgbClr val="0000FF"/>
                </a:solidFill>
                <a:latin typeface="Arial" pitchFamily="34" charset="0"/>
                <a:cs typeface="Arial" pitchFamily="34" charset="0"/>
              </a:rPr>
              <a:t>bị</a:t>
            </a:r>
            <a:r>
              <a:rPr lang="en-US" sz="3200" b="1" dirty="0" smtClean="0">
                <a:solidFill>
                  <a:srgbClr val="0000FF"/>
                </a:solidFill>
                <a:latin typeface="Arial" pitchFamily="34" charset="0"/>
                <a:cs typeface="Arial" pitchFamily="34" charset="0"/>
              </a:rPr>
              <a:t> </a:t>
            </a:r>
            <a:r>
              <a:rPr lang="en-US" sz="3200" b="1" dirty="0" err="1" smtClean="0">
                <a:solidFill>
                  <a:srgbClr val="0000FF"/>
                </a:solidFill>
                <a:latin typeface="Arial" pitchFamily="34" charset="0"/>
                <a:cs typeface="Arial" pitchFamily="34" charset="0"/>
              </a:rPr>
              <a:t>lọc</a:t>
            </a:r>
            <a:endParaRPr lang="en-US" sz="2000" b="1" dirty="0" smtClean="0">
              <a:solidFill>
                <a:srgbClr val="0000FF"/>
              </a:solidFill>
              <a:latin typeface="Arial" pitchFamily="34" charset="0"/>
              <a:cs typeface="Arial" pitchFamily="34" charset="0"/>
            </a:endParaRPr>
          </a:p>
        </p:txBody>
      </p:sp>
      <p:sp>
        <p:nvSpPr>
          <p:cNvPr id="3" name="Rectangle 2"/>
          <p:cNvSpPr/>
          <p:nvPr/>
        </p:nvSpPr>
        <p:spPr>
          <a:xfrm>
            <a:off x="0" y="457200"/>
            <a:ext cx="9143999" cy="1384995"/>
          </a:xfrm>
          <a:prstGeom prst="rect">
            <a:avLst/>
          </a:prstGeom>
        </p:spPr>
        <p:txBody>
          <a:bodyPr wrap="square">
            <a:spAutoFit/>
          </a:bodyPr>
          <a:lstStyle/>
          <a:p>
            <a:pPr algn="just"/>
            <a:r>
              <a:rPr lang="en-US" sz="2400" b="1" dirty="0" err="1" smtClean="0">
                <a:solidFill>
                  <a:srgbClr val="FF0066"/>
                </a:solidFill>
                <a:latin typeface="Arial" pitchFamily="34" charset="0"/>
                <a:cs typeface="Arial" pitchFamily="34" charset="0"/>
                <a:sym typeface="Symbol"/>
              </a:rPr>
              <a:t>Thiết</a:t>
            </a:r>
            <a:r>
              <a:rPr lang="en-US" sz="2400" b="1" dirty="0" smtClean="0">
                <a:solidFill>
                  <a:srgbClr val="FF0066"/>
                </a:solidFill>
                <a:latin typeface="Arial" pitchFamily="34" charset="0"/>
                <a:cs typeface="Arial" pitchFamily="34" charset="0"/>
                <a:sym typeface="Symbol"/>
              </a:rPr>
              <a:t> </a:t>
            </a:r>
            <a:r>
              <a:rPr lang="en-US" sz="2400" b="1" dirty="0" err="1" smtClean="0">
                <a:solidFill>
                  <a:srgbClr val="FF0066"/>
                </a:solidFill>
                <a:latin typeface="Arial" pitchFamily="34" charset="0"/>
                <a:cs typeface="Arial" pitchFamily="34" charset="0"/>
                <a:sym typeface="Symbol"/>
              </a:rPr>
              <a:t>bị</a:t>
            </a:r>
            <a:r>
              <a:rPr lang="en-US" sz="2400" b="1" dirty="0" smtClean="0">
                <a:solidFill>
                  <a:srgbClr val="FF0066"/>
                </a:solidFill>
                <a:latin typeface="Arial" pitchFamily="34" charset="0"/>
                <a:cs typeface="Arial" pitchFamily="34" charset="0"/>
                <a:sym typeface="Symbol"/>
              </a:rPr>
              <a:t> </a:t>
            </a:r>
            <a:r>
              <a:rPr lang="en-US" sz="2400" b="1" dirty="0" err="1" smtClean="0">
                <a:solidFill>
                  <a:srgbClr val="FF0066"/>
                </a:solidFill>
                <a:latin typeface="Arial" pitchFamily="34" charset="0"/>
                <a:cs typeface="Arial" pitchFamily="34" charset="0"/>
                <a:sym typeface="Symbol"/>
              </a:rPr>
              <a:t>lọc</a:t>
            </a:r>
            <a:r>
              <a:rPr lang="en-US" sz="2400" b="1" dirty="0" smtClean="0">
                <a:solidFill>
                  <a:srgbClr val="FF0066"/>
                </a:solidFill>
                <a:latin typeface="Arial" pitchFamily="34" charset="0"/>
                <a:cs typeface="Arial" pitchFamily="34" charset="0"/>
                <a:sym typeface="Symbol"/>
              </a:rPr>
              <a:t> </a:t>
            </a:r>
            <a:r>
              <a:rPr lang="en-US" sz="2400" b="1" dirty="0" err="1" smtClean="0">
                <a:solidFill>
                  <a:srgbClr val="FF0066"/>
                </a:solidFill>
                <a:latin typeface="Arial" pitchFamily="34" charset="0"/>
                <a:cs typeface="Arial" pitchFamily="34" charset="0"/>
                <a:sym typeface="Symbol"/>
              </a:rPr>
              <a:t>ép</a:t>
            </a:r>
            <a:r>
              <a:rPr lang="en-US" sz="2400" b="1" dirty="0" smtClean="0">
                <a:solidFill>
                  <a:srgbClr val="FF0066"/>
                </a:solidFill>
                <a:latin typeface="Arial" pitchFamily="34" charset="0"/>
                <a:cs typeface="Arial" pitchFamily="34" charset="0"/>
                <a:sym typeface="Symbol"/>
              </a:rPr>
              <a:t> </a:t>
            </a:r>
            <a:r>
              <a:rPr lang="en-US" sz="2400" b="1" dirty="0" err="1" smtClean="0">
                <a:solidFill>
                  <a:srgbClr val="FF0066"/>
                </a:solidFill>
                <a:latin typeface="Arial" pitchFamily="34" charset="0"/>
                <a:cs typeface="Arial" pitchFamily="34" charset="0"/>
                <a:sym typeface="Symbol"/>
              </a:rPr>
              <a:t>khung</a:t>
            </a:r>
            <a:r>
              <a:rPr lang="en-US" sz="2400" b="1" dirty="0" smtClean="0">
                <a:solidFill>
                  <a:srgbClr val="FF0066"/>
                </a:solidFill>
                <a:latin typeface="Arial" pitchFamily="34" charset="0"/>
                <a:cs typeface="Arial" pitchFamily="34" charset="0"/>
                <a:sym typeface="Symbol"/>
              </a:rPr>
              <a:t> </a:t>
            </a:r>
            <a:r>
              <a:rPr lang="en-US" sz="2400" b="1" dirty="0" err="1" smtClean="0">
                <a:solidFill>
                  <a:srgbClr val="FF0066"/>
                </a:solidFill>
                <a:latin typeface="Arial" pitchFamily="34" charset="0"/>
                <a:cs typeface="Arial" pitchFamily="34" charset="0"/>
                <a:sym typeface="Symbol"/>
              </a:rPr>
              <a:t>bản</a:t>
            </a:r>
            <a:r>
              <a:rPr lang="en-US" sz="2400" b="1" dirty="0" smtClean="0">
                <a:solidFill>
                  <a:srgbClr val="FF0066"/>
                </a:solidFill>
                <a:latin typeface="Arial" pitchFamily="34" charset="0"/>
                <a:cs typeface="Arial" pitchFamily="34" charset="0"/>
                <a:sym typeface="Symbol"/>
              </a:rPr>
              <a:t> </a:t>
            </a:r>
            <a:r>
              <a:rPr lang="en-US" sz="2400" dirty="0" smtClean="0">
                <a:solidFill>
                  <a:srgbClr val="FF0066"/>
                </a:solidFill>
                <a:latin typeface="Arial" pitchFamily="34" charset="0"/>
                <a:cs typeface="Arial" pitchFamily="34" charset="0"/>
                <a:sym typeface="Symbol"/>
              </a:rPr>
              <a:t>(plate and frame filter press)</a:t>
            </a:r>
            <a:r>
              <a:rPr lang="en-US" sz="2400" b="1" dirty="0" smtClean="0">
                <a:solidFill>
                  <a:srgbClr val="FF0066"/>
                </a:solidFill>
                <a:latin typeface="Arial" pitchFamily="34" charset="0"/>
                <a:cs typeface="Arial" pitchFamily="34" charset="0"/>
                <a:sym typeface="Symbol"/>
              </a:rPr>
              <a:t>: </a:t>
            </a:r>
          </a:p>
          <a:p>
            <a:pPr algn="just"/>
            <a:r>
              <a:rPr lang="en-US" sz="2000" b="1" dirty="0" err="1" smtClean="0">
                <a:solidFill>
                  <a:srgbClr val="009900"/>
                </a:solidFill>
                <a:latin typeface="Arial" pitchFamily="34" charset="0"/>
                <a:cs typeface="Arial" pitchFamily="34" charset="0"/>
                <a:sym typeface="Symbol"/>
              </a:rPr>
              <a:t>Cấu</a:t>
            </a:r>
            <a:r>
              <a:rPr lang="en-US" sz="2000" b="1" dirty="0" smtClean="0">
                <a:solidFill>
                  <a:srgbClr val="009900"/>
                </a:solidFill>
                <a:latin typeface="Arial" pitchFamily="34" charset="0"/>
                <a:cs typeface="Arial" pitchFamily="34" charset="0"/>
                <a:sym typeface="Symbol"/>
              </a:rPr>
              <a:t> </a:t>
            </a:r>
            <a:r>
              <a:rPr lang="en-US" sz="2000" b="1" dirty="0" err="1" smtClean="0">
                <a:solidFill>
                  <a:srgbClr val="009900"/>
                </a:solidFill>
                <a:latin typeface="Arial" pitchFamily="34" charset="0"/>
                <a:cs typeface="Arial" pitchFamily="34" charset="0"/>
                <a:sym typeface="Symbol"/>
              </a:rPr>
              <a:t>tạo</a:t>
            </a:r>
            <a:r>
              <a:rPr lang="en-US" sz="2000" b="1" dirty="0" smtClean="0">
                <a:solidFill>
                  <a:srgbClr val="009900"/>
                </a:solidFill>
                <a:latin typeface="Arial" pitchFamily="34" charset="0"/>
                <a:cs typeface="Arial" pitchFamily="34" charset="0"/>
                <a:sym typeface="Symbol"/>
              </a:rPr>
              <a:t>: </a:t>
            </a:r>
            <a:r>
              <a:rPr lang="en-US" sz="2000" dirty="0" err="1" smtClean="0">
                <a:latin typeface="Arial" pitchFamily="34" charset="0"/>
                <a:cs typeface="Arial" pitchFamily="34" charset="0"/>
                <a:sym typeface="Symbol"/>
              </a:rPr>
              <a:t>gồm</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khung</a:t>
            </a:r>
            <a:r>
              <a:rPr lang="en-US" sz="2000" dirty="0">
                <a:latin typeface="Arial" pitchFamily="34" charset="0"/>
                <a:cs typeface="Arial" pitchFamily="34" charset="0"/>
                <a:sym typeface="Symbol"/>
              </a:rPr>
              <a:t> </a:t>
            </a:r>
            <a:r>
              <a:rPr lang="en-US" sz="2000" dirty="0" err="1" smtClean="0">
                <a:latin typeface="Arial" pitchFamily="34" charset="0"/>
                <a:cs typeface="Arial" pitchFamily="34" charset="0"/>
                <a:sym typeface="Symbol"/>
              </a:rPr>
              <a:t>và</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bản</a:t>
            </a:r>
            <a:endParaRPr lang="en-US" sz="2000" dirty="0" smtClean="0">
              <a:latin typeface="Arial" pitchFamily="34" charset="0"/>
              <a:cs typeface="Arial" pitchFamily="34" charset="0"/>
              <a:sym typeface="Symbol"/>
            </a:endParaRPr>
          </a:p>
          <a:p>
            <a:pPr algn="just"/>
            <a:r>
              <a:rPr lang="en-US" sz="2000" dirty="0" err="1" smtClean="0">
                <a:latin typeface="Arial" pitchFamily="34" charset="0"/>
                <a:cs typeface="Arial" pitchFamily="34" charset="0"/>
                <a:sym typeface="Symbol"/>
              </a:rPr>
              <a:t>Khung</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nơi</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nhập</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liệu</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và</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chứa</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bã</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lọc</a:t>
            </a:r>
            <a:endParaRPr lang="en-US" sz="2000" dirty="0" smtClean="0">
              <a:latin typeface="Arial" pitchFamily="34" charset="0"/>
              <a:cs typeface="Arial" pitchFamily="34" charset="0"/>
              <a:sym typeface="Symbol"/>
            </a:endParaRPr>
          </a:p>
          <a:p>
            <a:pPr algn="just"/>
            <a:r>
              <a:rPr lang="en-US" sz="2000" dirty="0" err="1" smtClean="0">
                <a:latin typeface="Arial" pitchFamily="34" charset="0"/>
                <a:cs typeface="Arial" pitchFamily="34" charset="0"/>
                <a:sym typeface="Symbol"/>
              </a:rPr>
              <a:t>Bản</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tạo</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bề</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mặt</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lọc</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với</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các</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rãnh</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dẫn</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nước</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lọc</a:t>
            </a:r>
            <a:r>
              <a:rPr lang="en-US" sz="2000" dirty="0" smtClean="0">
                <a:latin typeface="Arial" pitchFamily="34" charset="0"/>
                <a:cs typeface="Arial" pitchFamily="34" charset="0"/>
                <a:sym typeface="Symbol"/>
              </a:rPr>
              <a:t> </a:t>
            </a:r>
            <a:endParaRPr lang="en-US" sz="2000" dirty="0">
              <a:latin typeface="Arial" pitchFamily="34" charset="0"/>
              <a:cs typeface="Arial" pitchFamily="34" charset="0"/>
              <a:sym typeface="Symbol"/>
            </a:endParaRPr>
          </a:p>
        </p:txBody>
      </p:sp>
      <p:pic>
        <p:nvPicPr>
          <p:cNvPr id="6" name="Picture 2" descr="http://ne4.upanh.com/b5.s3.d2/f8acc67ae59aa76f19f081dd8fc3b460_37120114.untitle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124199"/>
            <a:ext cx="4969167" cy="372687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0" y="1752600"/>
            <a:ext cx="5215606" cy="1323439"/>
          </a:xfrm>
          <a:prstGeom prst="rect">
            <a:avLst/>
          </a:prstGeom>
        </p:spPr>
        <p:txBody>
          <a:bodyPr wrap="square">
            <a:spAutoFit/>
          </a:bodyPr>
          <a:lstStyle/>
          <a:p>
            <a:pPr algn="just"/>
            <a:r>
              <a:rPr lang="en-US" sz="2000" b="1" dirty="0" err="1">
                <a:solidFill>
                  <a:srgbClr val="009900"/>
                </a:solidFill>
                <a:latin typeface="Arial" pitchFamily="34" charset="0"/>
                <a:cs typeface="Arial" pitchFamily="34" charset="0"/>
                <a:sym typeface="Symbol"/>
              </a:rPr>
              <a:t>N</a:t>
            </a:r>
            <a:r>
              <a:rPr lang="en-US" sz="2000" b="1" dirty="0" err="1" smtClean="0">
                <a:solidFill>
                  <a:srgbClr val="009900"/>
                </a:solidFill>
                <a:latin typeface="Arial" pitchFamily="34" charset="0"/>
                <a:cs typeface="Arial" pitchFamily="34" charset="0"/>
                <a:sym typeface="Symbol"/>
              </a:rPr>
              <a:t>guyên</a:t>
            </a:r>
            <a:r>
              <a:rPr lang="en-US" sz="2000" b="1" dirty="0" smtClean="0">
                <a:solidFill>
                  <a:srgbClr val="009900"/>
                </a:solidFill>
                <a:latin typeface="Arial" pitchFamily="34" charset="0"/>
                <a:cs typeface="Arial" pitchFamily="34" charset="0"/>
                <a:sym typeface="Symbol"/>
              </a:rPr>
              <a:t> </a:t>
            </a:r>
            <a:r>
              <a:rPr lang="en-US" sz="2000" b="1" dirty="0" err="1">
                <a:solidFill>
                  <a:srgbClr val="009900"/>
                </a:solidFill>
                <a:latin typeface="Arial" pitchFamily="34" charset="0"/>
                <a:cs typeface="Arial" pitchFamily="34" charset="0"/>
                <a:sym typeface="Symbol"/>
              </a:rPr>
              <a:t>lý</a:t>
            </a:r>
            <a:r>
              <a:rPr lang="en-US" sz="2000" b="1" dirty="0">
                <a:solidFill>
                  <a:srgbClr val="009900"/>
                </a:solidFill>
                <a:latin typeface="Arial" pitchFamily="34" charset="0"/>
                <a:cs typeface="Arial" pitchFamily="34" charset="0"/>
                <a:sym typeface="Symbol"/>
              </a:rPr>
              <a:t> </a:t>
            </a:r>
            <a:r>
              <a:rPr lang="en-US" sz="2000" b="1" dirty="0" err="1">
                <a:solidFill>
                  <a:srgbClr val="009900"/>
                </a:solidFill>
                <a:latin typeface="Arial" pitchFamily="34" charset="0"/>
                <a:cs typeface="Arial" pitchFamily="34" charset="0"/>
                <a:sym typeface="Symbol"/>
              </a:rPr>
              <a:t>làm</a:t>
            </a:r>
            <a:r>
              <a:rPr lang="en-US" sz="2000" b="1" dirty="0">
                <a:solidFill>
                  <a:srgbClr val="009900"/>
                </a:solidFill>
                <a:latin typeface="Arial" pitchFamily="34" charset="0"/>
                <a:cs typeface="Arial" pitchFamily="34" charset="0"/>
                <a:sym typeface="Symbol"/>
              </a:rPr>
              <a:t> </a:t>
            </a:r>
            <a:r>
              <a:rPr lang="en-US" sz="2000" b="1" dirty="0" err="1">
                <a:solidFill>
                  <a:srgbClr val="009900"/>
                </a:solidFill>
                <a:latin typeface="Arial" pitchFamily="34" charset="0"/>
                <a:cs typeface="Arial" pitchFamily="34" charset="0"/>
                <a:sym typeface="Symbol"/>
              </a:rPr>
              <a:t>việc</a:t>
            </a:r>
            <a:r>
              <a:rPr lang="en-US" sz="2000" b="1" dirty="0">
                <a:solidFill>
                  <a:srgbClr val="009900"/>
                </a:solidFill>
                <a:latin typeface="Arial" pitchFamily="34" charset="0"/>
                <a:cs typeface="Arial" pitchFamily="34" charset="0"/>
                <a:sym typeface="Symbol"/>
              </a:rPr>
              <a:t>:</a:t>
            </a:r>
            <a:endParaRPr lang="en-US" sz="2000" dirty="0">
              <a:latin typeface="Arial" pitchFamily="34" charset="0"/>
              <a:cs typeface="Arial" pitchFamily="34" charset="0"/>
              <a:sym typeface="Symbol"/>
            </a:endParaRPr>
          </a:p>
          <a:p>
            <a:pPr algn="just"/>
            <a:r>
              <a:rPr lang="en-US" sz="2000" dirty="0" err="1" smtClean="0">
                <a:latin typeface="Arial" pitchFamily="34" charset="0"/>
                <a:cs typeface="Arial" pitchFamily="34" charset="0"/>
                <a:sym typeface="Symbol"/>
              </a:rPr>
              <a:t>làm</a:t>
            </a:r>
            <a:r>
              <a:rPr lang="en-US" sz="2000" dirty="0" smtClean="0">
                <a:latin typeface="Arial" pitchFamily="34" charset="0"/>
                <a:cs typeface="Arial" pitchFamily="34" charset="0"/>
                <a:sym typeface="Symbol"/>
              </a:rPr>
              <a:t> </a:t>
            </a:r>
            <a:r>
              <a:rPr lang="en-US" sz="2000" dirty="0" err="1">
                <a:latin typeface="Arial" pitchFamily="34" charset="0"/>
                <a:cs typeface="Arial" pitchFamily="34" charset="0"/>
                <a:sym typeface="Symbol"/>
              </a:rPr>
              <a:t>việc</a:t>
            </a:r>
            <a:r>
              <a:rPr lang="en-US" sz="2000" dirty="0">
                <a:latin typeface="Arial" pitchFamily="34" charset="0"/>
                <a:cs typeface="Arial" pitchFamily="34" charset="0"/>
                <a:sym typeface="Symbol"/>
              </a:rPr>
              <a:t> </a:t>
            </a:r>
            <a:r>
              <a:rPr lang="en-US" sz="2000" dirty="0" err="1">
                <a:latin typeface="Arial" pitchFamily="34" charset="0"/>
                <a:cs typeface="Arial" pitchFamily="34" charset="0"/>
                <a:sym typeface="Symbol"/>
              </a:rPr>
              <a:t>gián</a:t>
            </a:r>
            <a:r>
              <a:rPr lang="en-US" sz="2000" dirty="0">
                <a:latin typeface="Arial" pitchFamily="34" charset="0"/>
                <a:cs typeface="Arial" pitchFamily="34" charset="0"/>
                <a:sym typeface="Symbol"/>
              </a:rPr>
              <a:t> </a:t>
            </a:r>
            <a:r>
              <a:rPr lang="en-US" sz="2000" dirty="0" err="1">
                <a:latin typeface="Arial" pitchFamily="34" charset="0"/>
                <a:cs typeface="Arial" pitchFamily="34" charset="0"/>
                <a:sym typeface="Symbol"/>
              </a:rPr>
              <a:t>đoạn</a:t>
            </a:r>
            <a:r>
              <a:rPr lang="en-US" sz="2000" dirty="0">
                <a:latin typeface="Arial" pitchFamily="34" charset="0"/>
                <a:cs typeface="Arial" pitchFamily="34" charset="0"/>
                <a:sym typeface="Symbol"/>
              </a:rPr>
              <a:t>, </a:t>
            </a:r>
            <a:r>
              <a:rPr lang="en-US" sz="2000" dirty="0" err="1">
                <a:latin typeface="Arial" pitchFamily="34" charset="0"/>
                <a:cs typeface="Arial" pitchFamily="34" charset="0"/>
                <a:sym typeface="Symbol"/>
              </a:rPr>
              <a:t>huyền</a:t>
            </a:r>
            <a:r>
              <a:rPr lang="en-US" sz="2000" dirty="0">
                <a:latin typeface="Arial" pitchFamily="34" charset="0"/>
                <a:cs typeface="Arial" pitchFamily="34" charset="0"/>
                <a:sym typeface="Symbol"/>
              </a:rPr>
              <a:t> </a:t>
            </a:r>
            <a:r>
              <a:rPr lang="en-US" sz="2000" dirty="0" err="1">
                <a:latin typeface="Arial" pitchFamily="34" charset="0"/>
                <a:cs typeface="Arial" pitchFamily="34" charset="0"/>
                <a:sym typeface="Symbol"/>
              </a:rPr>
              <a:t>phù</a:t>
            </a:r>
            <a:r>
              <a:rPr lang="en-US" sz="2000" dirty="0">
                <a:latin typeface="Arial" pitchFamily="34" charset="0"/>
                <a:cs typeface="Arial" pitchFamily="34" charset="0"/>
                <a:sym typeface="Symbol"/>
              </a:rPr>
              <a:t> </a:t>
            </a:r>
            <a:r>
              <a:rPr lang="en-US" sz="2000" dirty="0" err="1">
                <a:latin typeface="Arial" pitchFamily="34" charset="0"/>
                <a:cs typeface="Arial" pitchFamily="34" charset="0"/>
                <a:sym typeface="Symbol"/>
              </a:rPr>
              <a:t>nhập</a:t>
            </a:r>
            <a:r>
              <a:rPr lang="en-US" sz="2000" dirty="0">
                <a:latin typeface="Arial" pitchFamily="34" charset="0"/>
                <a:cs typeface="Arial" pitchFamily="34" charset="0"/>
                <a:sym typeface="Symbol"/>
              </a:rPr>
              <a:t> </a:t>
            </a:r>
            <a:r>
              <a:rPr lang="en-US" sz="2000" dirty="0" err="1">
                <a:latin typeface="Arial" pitchFamily="34" charset="0"/>
                <a:cs typeface="Arial" pitchFamily="34" charset="0"/>
                <a:sym typeface="Symbol"/>
              </a:rPr>
              <a:t>vào</a:t>
            </a:r>
            <a:r>
              <a:rPr lang="en-US" sz="2000" dirty="0">
                <a:latin typeface="Arial" pitchFamily="34" charset="0"/>
                <a:cs typeface="Arial" pitchFamily="34" charset="0"/>
                <a:sym typeface="Symbol"/>
              </a:rPr>
              <a:t> </a:t>
            </a:r>
            <a:r>
              <a:rPr lang="en-US" sz="2000" dirty="0" err="1">
                <a:latin typeface="Arial" pitchFamily="34" charset="0"/>
                <a:cs typeface="Arial" pitchFamily="34" charset="0"/>
                <a:sym typeface="Symbol"/>
              </a:rPr>
              <a:t>liên</a:t>
            </a:r>
            <a:r>
              <a:rPr lang="en-US" sz="2000" dirty="0">
                <a:latin typeface="Arial" pitchFamily="34" charset="0"/>
                <a:cs typeface="Arial" pitchFamily="34" charset="0"/>
                <a:sym typeface="Symbol"/>
              </a:rPr>
              <a:t> </a:t>
            </a:r>
            <a:r>
              <a:rPr lang="en-US" sz="2000" dirty="0" err="1">
                <a:latin typeface="Arial" pitchFamily="34" charset="0"/>
                <a:cs typeface="Arial" pitchFamily="34" charset="0"/>
                <a:sym typeface="Symbol"/>
              </a:rPr>
              <a:t>tục</a:t>
            </a:r>
            <a:r>
              <a:rPr lang="en-US" sz="2000" dirty="0">
                <a:latin typeface="Arial" pitchFamily="34" charset="0"/>
                <a:cs typeface="Arial" pitchFamily="34" charset="0"/>
                <a:sym typeface="Symbol"/>
              </a:rPr>
              <a:t>, </a:t>
            </a:r>
            <a:r>
              <a:rPr lang="en-US" sz="2000" dirty="0" err="1">
                <a:latin typeface="Arial" pitchFamily="34" charset="0"/>
                <a:cs typeface="Arial" pitchFamily="34" charset="0"/>
                <a:sym typeface="Symbol"/>
              </a:rPr>
              <a:t>nước</a:t>
            </a:r>
            <a:r>
              <a:rPr lang="en-US" sz="2000" dirty="0">
                <a:latin typeface="Arial" pitchFamily="34" charset="0"/>
                <a:cs typeface="Arial" pitchFamily="34" charset="0"/>
                <a:sym typeface="Symbol"/>
              </a:rPr>
              <a:t> </a:t>
            </a:r>
            <a:r>
              <a:rPr lang="en-US" sz="2000" dirty="0" err="1">
                <a:latin typeface="Arial" pitchFamily="34" charset="0"/>
                <a:cs typeface="Arial" pitchFamily="34" charset="0"/>
                <a:sym typeface="Symbol"/>
              </a:rPr>
              <a:t>trong</a:t>
            </a:r>
            <a:r>
              <a:rPr lang="en-US" sz="2000" dirty="0">
                <a:latin typeface="Arial" pitchFamily="34" charset="0"/>
                <a:cs typeface="Arial" pitchFamily="34" charset="0"/>
                <a:sym typeface="Symbol"/>
              </a:rPr>
              <a:t> </a:t>
            </a:r>
            <a:r>
              <a:rPr lang="en-US" sz="2000" dirty="0" err="1">
                <a:latin typeface="Arial" pitchFamily="34" charset="0"/>
                <a:cs typeface="Arial" pitchFamily="34" charset="0"/>
                <a:sym typeface="Symbol"/>
              </a:rPr>
              <a:t>chảy</a:t>
            </a:r>
            <a:r>
              <a:rPr lang="en-US" sz="2000" dirty="0">
                <a:latin typeface="Arial" pitchFamily="34" charset="0"/>
                <a:cs typeface="Arial" pitchFamily="34" charset="0"/>
                <a:sym typeface="Symbol"/>
              </a:rPr>
              <a:t> </a:t>
            </a:r>
            <a:r>
              <a:rPr lang="en-US" sz="2000" dirty="0" err="1">
                <a:latin typeface="Arial" pitchFamily="34" charset="0"/>
                <a:cs typeface="Arial" pitchFamily="34" charset="0"/>
                <a:sym typeface="Symbol"/>
              </a:rPr>
              <a:t>ra</a:t>
            </a:r>
            <a:r>
              <a:rPr lang="en-US" sz="2000" dirty="0">
                <a:latin typeface="Arial" pitchFamily="34" charset="0"/>
                <a:cs typeface="Arial" pitchFamily="34" charset="0"/>
                <a:sym typeface="Symbol"/>
              </a:rPr>
              <a:t> </a:t>
            </a:r>
            <a:r>
              <a:rPr lang="en-US" sz="2000" dirty="0" err="1">
                <a:latin typeface="Arial" pitchFamily="34" charset="0"/>
                <a:cs typeface="Arial" pitchFamily="34" charset="0"/>
                <a:sym typeface="Symbol"/>
              </a:rPr>
              <a:t>liên</a:t>
            </a:r>
            <a:r>
              <a:rPr lang="en-US" sz="2000" dirty="0">
                <a:latin typeface="Arial" pitchFamily="34" charset="0"/>
                <a:cs typeface="Arial" pitchFamily="34" charset="0"/>
                <a:sym typeface="Symbol"/>
              </a:rPr>
              <a:t> </a:t>
            </a:r>
            <a:r>
              <a:rPr lang="en-US" sz="2000" dirty="0" err="1">
                <a:latin typeface="Arial" pitchFamily="34" charset="0"/>
                <a:cs typeface="Arial" pitchFamily="34" charset="0"/>
                <a:sym typeface="Symbol"/>
              </a:rPr>
              <a:t>tục</a:t>
            </a:r>
            <a:r>
              <a:rPr lang="en-US" sz="2000" dirty="0">
                <a:latin typeface="Arial" pitchFamily="34" charset="0"/>
                <a:cs typeface="Arial" pitchFamily="34" charset="0"/>
                <a:sym typeface="Symbol"/>
              </a:rPr>
              <a:t>, </a:t>
            </a:r>
            <a:r>
              <a:rPr lang="en-US" sz="2000" dirty="0" err="1">
                <a:latin typeface="Arial" pitchFamily="34" charset="0"/>
                <a:cs typeface="Arial" pitchFamily="34" charset="0"/>
                <a:sym typeface="Symbol"/>
              </a:rPr>
              <a:t>nhưng</a:t>
            </a:r>
            <a:r>
              <a:rPr lang="en-US" sz="2000" dirty="0">
                <a:latin typeface="Arial" pitchFamily="34" charset="0"/>
                <a:cs typeface="Arial" pitchFamily="34" charset="0"/>
                <a:sym typeface="Symbol"/>
              </a:rPr>
              <a:t> </a:t>
            </a:r>
            <a:r>
              <a:rPr lang="en-US" sz="2000" dirty="0" err="1">
                <a:latin typeface="Arial" pitchFamily="34" charset="0"/>
                <a:cs typeface="Arial" pitchFamily="34" charset="0"/>
                <a:sym typeface="Symbol"/>
              </a:rPr>
              <a:t>bã</a:t>
            </a:r>
            <a:r>
              <a:rPr lang="en-US" sz="2000" dirty="0">
                <a:latin typeface="Arial" pitchFamily="34" charset="0"/>
                <a:cs typeface="Arial" pitchFamily="34" charset="0"/>
                <a:sym typeface="Symbol"/>
              </a:rPr>
              <a:t> </a:t>
            </a:r>
            <a:r>
              <a:rPr lang="en-US" sz="2000" dirty="0" err="1">
                <a:latin typeface="Arial" pitchFamily="34" charset="0"/>
                <a:cs typeface="Arial" pitchFamily="34" charset="0"/>
                <a:sym typeface="Symbol"/>
              </a:rPr>
              <a:t>được</a:t>
            </a:r>
            <a:r>
              <a:rPr lang="en-US" sz="2000" dirty="0">
                <a:latin typeface="Arial" pitchFamily="34" charset="0"/>
                <a:cs typeface="Arial" pitchFamily="34" charset="0"/>
                <a:sym typeface="Symbol"/>
              </a:rPr>
              <a:t> </a:t>
            </a:r>
            <a:r>
              <a:rPr lang="en-US" sz="2000" dirty="0" err="1">
                <a:latin typeface="Arial" pitchFamily="34" charset="0"/>
                <a:cs typeface="Arial" pitchFamily="34" charset="0"/>
                <a:sym typeface="Symbol"/>
              </a:rPr>
              <a:t>tháo</a:t>
            </a:r>
            <a:r>
              <a:rPr lang="en-US" sz="2000" dirty="0">
                <a:latin typeface="Arial" pitchFamily="34" charset="0"/>
                <a:cs typeface="Arial" pitchFamily="34" charset="0"/>
                <a:sym typeface="Symbol"/>
              </a:rPr>
              <a:t> </a:t>
            </a:r>
            <a:r>
              <a:rPr lang="en-US" sz="2000" dirty="0" err="1">
                <a:latin typeface="Arial" pitchFamily="34" charset="0"/>
                <a:cs typeface="Arial" pitchFamily="34" charset="0"/>
                <a:sym typeface="Symbol"/>
              </a:rPr>
              <a:t>theo</a:t>
            </a:r>
            <a:r>
              <a:rPr lang="en-US" sz="2000" dirty="0">
                <a:latin typeface="Arial" pitchFamily="34" charset="0"/>
                <a:cs typeface="Arial" pitchFamily="34" charset="0"/>
                <a:sym typeface="Symbol"/>
              </a:rPr>
              <a:t> </a:t>
            </a:r>
            <a:r>
              <a:rPr lang="en-US" sz="2000" dirty="0" err="1">
                <a:latin typeface="Arial" pitchFamily="34" charset="0"/>
                <a:cs typeface="Arial" pitchFamily="34" charset="0"/>
                <a:sym typeface="Symbol"/>
              </a:rPr>
              <a:t>chu</a:t>
            </a:r>
            <a:r>
              <a:rPr lang="en-US" sz="2000" dirty="0">
                <a:latin typeface="Arial" pitchFamily="34" charset="0"/>
                <a:cs typeface="Arial" pitchFamily="34" charset="0"/>
                <a:sym typeface="Symbol"/>
              </a:rPr>
              <a:t> </a:t>
            </a:r>
            <a:r>
              <a:rPr lang="en-US" sz="2000" dirty="0" err="1">
                <a:latin typeface="Arial" pitchFamily="34" charset="0"/>
                <a:cs typeface="Arial" pitchFamily="34" charset="0"/>
                <a:sym typeface="Symbol"/>
              </a:rPr>
              <a:t>kỳ</a:t>
            </a:r>
            <a:r>
              <a:rPr lang="en-US" sz="2000" dirty="0">
                <a:latin typeface="Arial" pitchFamily="34" charset="0"/>
                <a:cs typeface="Arial" pitchFamily="34" charset="0"/>
                <a:sym typeface="Symbol"/>
              </a:rPr>
              <a:t>.</a:t>
            </a:r>
            <a:endParaRPr lang="en-US" sz="2000" b="1" dirty="0">
              <a:solidFill>
                <a:srgbClr val="FF0066"/>
              </a:solidFill>
              <a:latin typeface="Arial" pitchFamily="34" charset="0"/>
              <a:cs typeface="Arial" pitchFamily="34" charset="0"/>
              <a:sym typeface="Symbol"/>
            </a:endParaRPr>
          </a:p>
        </p:txBody>
      </p:sp>
      <p:pic>
        <p:nvPicPr>
          <p:cNvPr id="28674" name="Picture 2" descr="http://www.world-trades.com/photo/896/9081/plate-and-frame-filter-press-81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15606" y="2414319"/>
            <a:ext cx="3928393" cy="4395880"/>
          </a:xfrm>
          <a:prstGeom prst="rect">
            <a:avLst/>
          </a:prstGeom>
          <a:noFill/>
          <a:extLst>
            <a:ext uri="{909E8E84-426E-40DD-AFC4-6F175D3DCCD1}">
              <a14:hiddenFill xmlns:a14="http://schemas.microsoft.com/office/drawing/2010/main">
                <a:solidFill>
                  <a:srgbClr val="FFFFFF"/>
                </a:solidFill>
              </a14:hiddenFill>
            </a:ext>
          </a:extLst>
        </p:spPr>
      </p:pic>
      <p:sp>
        <p:nvSpPr>
          <p:cNvPr id="7" name="Slide Number Placeholder 2"/>
          <p:cNvSpPr>
            <a:spLocks noGrp="1"/>
          </p:cNvSpPr>
          <p:nvPr>
            <p:ph type="sldNum" sz="quarter" idx="12"/>
          </p:nvPr>
        </p:nvSpPr>
        <p:spPr>
          <a:xfrm>
            <a:off x="6989620" y="6481373"/>
            <a:ext cx="2133600" cy="365125"/>
          </a:xfrm>
        </p:spPr>
        <p:txBody>
          <a:bodyPr/>
          <a:lstStyle/>
          <a:p>
            <a:fld id="{9C905762-C891-4585-A291-5CEA996061E6}" type="slidenum">
              <a:rPr lang="en-US" sz="1600" smtClean="0">
                <a:latin typeface="Arial" pitchFamily="34" charset="0"/>
                <a:cs typeface="Arial" pitchFamily="34" charset="0"/>
              </a:rPr>
              <a:pPr/>
              <a:t>32</a:t>
            </a:fld>
            <a:r>
              <a:rPr lang="en-US" sz="1600" dirty="0" smtClean="0">
                <a:latin typeface="Arial" pitchFamily="34" charset="0"/>
                <a:cs typeface="Arial" pitchFamily="34" charset="0"/>
              </a:rPr>
              <a:t>/53</a:t>
            </a:r>
            <a:endParaRPr lang="en-US" sz="1600" dirty="0">
              <a:latin typeface="Arial" pitchFamily="34" charset="0"/>
              <a:cs typeface="Arial" pitchFamily="34" charset="0"/>
            </a:endParaRPr>
          </a:p>
        </p:txBody>
      </p:sp>
    </p:spTree>
    <p:extLst>
      <p:ext uri="{BB962C8B-B14F-4D97-AF65-F5344CB8AC3E}">
        <p14:creationId xmlns:p14="http://schemas.microsoft.com/office/powerpoint/2010/main" val="2874818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b="1" dirty="0" smtClean="0">
                <a:solidFill>
                  <a:srgbClr val="0000FF"/>
                </a:solidFill>
                <a:latin typeface="Arial" pitchFamily="34" charset="0"/>
                <a:cs typeface="Arial" pitchFamily="34" charset="0"/>
              </a:rPr>
              <a:t>10.9</a:t>
            </a:r>
            <a:r>
              <a:rPr lang="vi-VN" sz="3200" b="1" dirty="0" smtClean="0">
                <a:solidFill>
                  <a:srgbClr val="0000FF"/>
                </a:solidFill>
                <a:latin typeface="Arial" pitchFamily="34" charset="0"/>
                <a:cs typeface="Arial" pitchFamily="34" charset="0"/>
              </a:rPr>
              <a:t> </a:t>
            </a:r>
            <a:r>
              <a:rPr lang="en-US" sz="3200" b="1" dirty="0" err="1">
                <a:solidFill>
                  <a:srgbClr val="0000FF"/>
                </a:solidFill>
                <a:latin typeface="Arial" pitchFamily="34" charset="0"/>
                <a:cs typeface="Arial" pitchFamily="34" charset="0"/>
              </a:rPr>
              <a:t>T</a:t>
            </a:r>
            <a:r>
              <a:rPr lang="en-US" sz="3200" b="1" dirty="0" err="1" smtClean="0">
                <a:solidFill>
                  <a:srgbClr val="0000FF"/>
                </a:solidFill>
                <a:latin typeface="Arial" pitchFamily="34" charset="0"/>
                <a:cs typeface="Arial" pitchFamily="34" charset="0"/>
              </a:rPr>
              <a:t>hiết</a:t>
            </a:r>
            <a:r>
              <a:rPr lang="en-US" sz="3200" b="1" dirty="0" smtClean="0">
                <a:solidFill>
                  <a:srgbClr val="0000FF"/>
                </a:solidFill>
                <a:latin typeface="Arial" pitchFamily="34" charset="0"/>
                <a:cs typeface="Arial" pitchFamily="34" charset="0"/>
              </a:rPr>
              <a:t> </a:t>
            </a:r>
            <a:r>
              <a:rPr lang="en-US" sz="3200" b="1" dirty="0" err="1" smtClean="0">
                <a:solidFill>
                  <a:srgbClr val="0000FF"/>
                </a:solidFill>
                <a:latin typeface="Arial" pitchFamily="34" charset="0"/>
                <a:cs typeface="Arial" pitchFamily="34" charset="0"/>
              </a:rPr>
              <a:t>bị</a:t>
            </a:r>
            <a:r>
              <a:rPr lang="en-US" sz="3200" b="1" dirty="0" smtClean="0">
                <a:solidFill>
                  <a:srgbClr val="0000FF"/>
                </a:solidFill>
                <a:latin typeface="Arial" pitchFamily="34" charset="0"/>
                <a:cs typeface="Arial" pitchFamily="34" charset="0"/>
              </a:rPr>
              <a:t> </a:t>
            </a:r>
            <a:r>
              <a:rPr lang="en-US" sz="3200" b="1" dirty="0" err="1" smtClean="0">
                <a:solidFill>
                  <a:srgbClr val="0000FF"/>
                </a:solidFill>
                <a:latin typeface="Arial" pitchFamily="34" charset="0"/>
                <a:cs typeface="Arial" pitchFamily="34" charset="0"/>
              </a:rPr>
              <a:t>lọc</a:t>
            </a:r>
            <a:endParaRPr lang="en-US" sz="2000" b="1" dirty="0" smtClean="0">
              <a:solidFill>
                <a:srgbClr val="0000FF"/>
              </a:solidFill>
              <a:latin typeface="Arial" pitchFamily="34" charset="0"/>
              <a:cs typeface="Arial" pitchFamily="34" charset="0"/>
            </a:endParaRPr>
          </a:p>
        </p:txBody>
      </p:sp>
      <p:sp>
        <p:nvSpPr>
          <p:cNvPr id="5" name="Rectangle 4"/>
          <p:cNvSpPr/>
          <p:nvPr/>
        </p:nvSpPr>
        <p:spPr>
          <a:xfrm>
            <a:off x="0" y="457200"/>
            <a:ext cx="9143999" cy="830997"/>
          </a:xfrm>
          <a:prstGeom prst="rect">
            <a:avLst/>
          </a:prstGeom>
        </p:spPr>
        <p:txBody>
          <a:bodyPr wrap="square">
            <a:spAutoFit/>
          </a:bodyPr>
          <a:lstStyle/>
          <a:p>
            <a:pPr algn="just"/>
            <a:r>
              <a:rPr lang="en-US" sz="2400" b="1" dirty="0" err="1" smtClean="0">
                <a:solidFill>
                  <a:srgbClr val="FF0066"/>
                </a:solidFill>
                <a:latin typeface="Arial" pitchFamily="34" charset="0"/>
                <a:cs typeface="Arial" pitchFamily="34" charset="0"/>
                <a:sym typeface="Symbol"/>
              </a:rPr>
              <a:t>Thiết</a:t>
            </a:r>
            <a:r>
              <a:rPr lang="en-US" sz="2400" b="1" dirty="0" smtClean="0">
                <a:solidFill>
                  <a:srgbClr val="FF0066"/>
                </a:solidFill>
                <a:latin typeface="Arial" pitchFamily="34" charset="0"/>
                <a:cs typeface="Arial" pitchFamily="34" charset="0"/>
                <a:sym typeface="Symbol"/>
              </a:rPr>
              <a:t> </a:t>
            </a:r>
            <a:r>
              <a:rPr lang="en-US" sz="2400" b="1" dirty="0" err="1" smtClean="0">
                <a:solidFill>
                  <a:srgbClr val="FF0066"/>
                </a:solidFill>
                <a:latin typeface="Arial" pitchFamily="34" charset="0"/>
                <a:cs typeface="Arial" pitchFamily="34" charset="0"/>
                <a:sym typeface="Symbol"/>
              </a:rPr>
              <a:t>bị</a:t>
            </a:r>
            <a:r>
              <a:rPr lang="en-US" sz="2400" b="1" dirty="0" smtClean="0">
                <a:solidFill>
                  <a:srgbClr val="FF0066"/>
                </a:solidFill>
                <a:latin typeface="Arial" pitchFamily="34" charset="0"/>
                <a:cs typeface="Arial" pitchFamily="34" charset="0"/>
                <a:sym typeface="Symbol"/>
              </a:rPr>
              <a:t> </a:t>
            </a:r>
            <a:r>
              <a:rPr lang="en-US" sz="2400" b="1" dirty="0" err="1" smtClean="0">
                <a:solidFill>
                  <a:srgbClr val="FF0066"/>
                </a:solidFill>
                <a:latin typeface="Arial" pitchFamily="34" charset="0"/>
                <a:cs typeface="Arial" pitchFamily="34" charset="0"/>
                <a:sym typeface="Symbol"/>
              </a:rPr>
              <a:t>lọc</a:t>
            </a:r>
            <a:r>
              <a:rPr lang="en-US" sz="2400" b="1" dirty="0" smtClean="0">
                <a:solidFill>
                  <a:srgbClr val="FF0066"/>
                </a:solidFill>
                <a:latin typeface="Arial" pitchFamily="34" charset="0"/>
                <a:cs typeface="Arial" pitchFamily="34" charset="0"/>
                <a:sym typeface="Symbol"/>
              </a:rPr>
              <a:t> </a:t>
            </a:r>
            <a:r>
              <a:rPr lang="en-US" sz="2400" b="1" dirty="0" err="1" smtClean="0">
                <a:solidFill>
                  <a:srgbClr val="FF0066"/>
                </a:solidFill>
                <a:latin typeface="Arial" pitchFamily="34" charset="0"/>
                <a:cs typeface="Arial" pitchFamily="34" charset="0"/>
                <a:sym typeface="Symbol"/>
              </a:rPr>
              <a:t>ép</a:t>
            </a:r>
            <a:r>
              <a:rPr lang="en-US" sz="2400" b="1" dirty="0" smtClean="0">
                <a:solidFill>
                  <a:srgbClr val="FF0066"/>
                </a:solidFill>
                <a:latin typeface="Arial" pitchFamily="34" charset="0"/>
                <a:cs typeface="Arial" pitchFamily="34" charset="0"/>
                <a:sym typeface="Symbol"/>
              </a:rPr>
              <a:t> </a:t>
            </a:r>
            <a:r>
              <a:rPr lang="en-US" sz="2400" b="1" dirty="0" err="1" smtClean="0">
                <a:solidFill>
                  <a:srgbClr val="FF0066"/>
                </a:solidFill>
                <a:latin typeface="Arial" pitchFamily="34" charset="0"/>
                <a:cs typeface="Arial" pitchFamily="34" charset="0"/>
                <a:sym typeface="Symbol"/>
              </a:rPr>
              <a:t>khung</a:t>
            </a:r>
            <a:r>
              <a:rPr lang="en-US" sz="2400" b="1" dirty="0" smtClean="0">
                <a:solidFill>
                  <a:srgbClr val="FF0066"/>
                </a:solidFill>
                <a:latin typeface="Arial" pitchFamily="34" charset="0"/>
                <a:cs typeface="Arial" pitchFamily="34" charset="0"/>
                <a:sym typeface="Symbol"/>
              </a:rPr>
              <a:t> </a:t>
            </a:r>
            <a:r>
              <a:rPr lang="en-US" sz="2400" b="1" dirty="0" err="1" smtClean="0">
                <a:solidFill>
                  <a:srgbClr val="FF0066"/>
                </a:solidFill>
                <a:latin typeface="Arial" pitchFamily="34" charset="0"/>
                <a:cs typeface="Arial" pitchFamily="34" charset="0"/>
                <a:sym typeface="Symbol"/>
              </a:rPr>
              <a:t>bản</a:t>
            </a:r>
            <a:r>
              <a:rPr lang="en-US" sz="2400" b="1" dirty="0" smtClean="0">
                <a:solidFill>
                  <a:srgbClr val="FF0066"/>
                </a:solidFill>
                <a:latin typeface="Arial" pitchFamily="34" charset="0"/>
                <a:cs typeface="Arial" pitchFamily="34" charset="0"/>
                <a:sym typeface="Symbol"/>
              </a:rPr>
              <a:t>: </a:t>
            </a:r>
            <a:r>
              <a:rPr lang="en-US" sz="2400" b="1" dirty="0" err="1" smtClean="0">
                <a:solidFill>
                  <a:srgbClr val="009900"/>
                </a:solidFill>
                <a:latin typeface="Arial" pitchFamily="34" charset="0"/>
                <a:cs typeface="Arial" pitchFamily="34" charset="0"/>
                <a:sym typeface="Symbol"/>
              </a:rPr>
              <a:t>khung</a:t>
            </a:r>
            <a:r>
              <a:rPr lang="en-US" sz="2400" b="1" dirty="0" smtClean="0">
                <a:solidFill>
                  <a:srgbClr val="009900"/>
                </a:solidFill>
                <a:latin typeface="Arial" pitchFamily="34" charset="0"/>
                <a:cs typeface="Arial" pitchFamily="34" charset="0"/>
                <a:sym typeface="Symbol"/>
              </a:rPr>
              <a:t> </a:t>
            </a:r>
            <a:r>
              <a:rPr lang="en-US" sz="2400" b="1" dirty="0" err="1" smtClean="0">
                <a:solidFill>
                  <a:srgbClr val="009900"/>
                </a:solidFill>
                <a:latin typeface="Arial" pitchFamily="34" charset="0"/>
                <a:cs typeface="Arial" pitchFamily="34" charset="0"/>
                <a:sym typeface="Symbol"/>
              </a:rPr>
              <a:t>và</a:t>
            </a:r>
            <a:r>
              <a:rPr lang="en-US" sz="2400" b="1" dirty="0" smtClean="0">
                <a:solidFill>
                  <a:srgbClr val="009900"/>
                </a:solidFill>
                <a:latin typeface="Arial" pitchFamily="34" charset="0"/>
                <a:cs typeface="Arial" pitchFamily="34" charset="0"/>
                <a:sym typeface="Symbol"/>
              </a:rPr>
              <a:t> </a:t>
            </a:r>
            <a:r>
              <a:rPr lang="en-US" sz="2400" b="1" dirty="0" err="1" smtClean="0">
                <a:solidFill>
                  <a:srgbClr val="009900"/>
                </a:solidFill>
                <a:latin typeface="Arial" pitchFamily="34" charset="0"/>
                <a:cs typeface="Arial" pitchFamily="34" charset="0"/>
                <a:sym typeface="Symbol"/>
              </a:rPr>
              <a:t>bản</a:t>
            </a:r>
            <a:r>
              <a:rPr lang="en-US" sz="2400" b="1" dirty="0" smtClean="0">
                <a:solidFill>
                  <a:srgbClr val="009900"/>
                </a:solidFill>
                <a:latin typeface="Arial" pitchFamily="34" charset="0"/>
                <a:cs typeface="Arial" pitchFamily="34" charset="0"/>
                <a:sym typeface="Symbol"/>
              </a:rPr>
              <a:t> </a:t>
            </a:r>
          </a:p>
          <a:p>
            <a:pPr algn="just"/>
            <a:endParaRPr lang="en-US" sz="2400" dirty="0">
              <a:latin typeface="Arial" pitchFamily="34" charset="0"/>
              <a:cs typeface="Arial" pitchFamily="34" charset="0"/>
              <a:sym typeface="Symbol"/>
            </a:endParaRPr>
          </a:p>
        </p:txBody>
      </p:sp>
      <p:pic>
        <p:nvPicPr>
          <p:cNvPr id="26630" name="Picture 6" descr="http://image.china-ogpe.com/pimage/756/image/Plate_And_Frame_Type_Filter_Plate_JBT4333_2005_Product756.jpg"/>
          <p:cNvPicPr>
            <a:picLocks noChangeAspect="1" noChangeArrowheads="1"/>
          </p:cNvPicPr>
          <p:nvPr/>
        </p:nvPicPr>
        <p:blipFill rotWithShape="1">
          <a:blip r:embed="rId2">
            <a:extLst>
              <a:ext uri="{28A0092B-C50C-407E-A947-70E740481C1C}">
                <a14:useLocalDpi xmlns:a14="http://schemas.microsoft.com/office/drawing/2010/main" val="0"/>
              </a:ext>
            </a:extLst>
          </a:blip>
          <a:srcRect l="7221" t="3064" r="11042" b="6692"/>
          <a:stretch/>
        </p:blipFill>
        <p:spPr bwMode="auto">
          <a:xfrm>
            <a:off x="4605048" y="3128114"/>
            <a:ext cx="4504315" cy="3729886"/>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1" y="920776"/>
            <a:ext cx="9109364" cy="1938992"/>
          </a:xfrm>
          <a:prstGeom prst="rect">
            <a:avLst/>
          </a:prstGeom>
        </p:spPr>
        <p:txBody>
          <a:bodyPr wrap="square">
            <a:spAutoFit/>
          </a:bodyPr>
          <a:lstStyle/>
          <a:p>
            <a:pPr algn="just"/>
            <a:r>
              <a:rPr lang="en-US" sz="2400" dirty="0" err="1" smtClean="0">
                <a:latin typeface="Arial" pitchFamily="34" charset="0"/>
                <a:cs typeface="Arial" pitchFamily="34" charset="0"/>
                <a:sym typeface="Symbol"/>
              </a:rPr>
              <a:t>Khung</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và</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bản</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thường</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được</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chế</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tạo</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với</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tiết</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diện</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vuông</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xung</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quanh</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hình</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thành</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bề</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mặt</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phẳng</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nhẵn</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tạo</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sự</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bít</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kín</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lúc</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ghép</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khung</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và</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bản</a:t>
            </a:r>
            <a:r>
              <a:rPr lang="en-US" sz="2400" dirty="0" smtClean="0">
                <a:latin typeface="Arial" pitchFamily="34" charset="0"/>
                <a:cs typeface="Arial" pitchFamily="34" charset="0"/>
                <a:sym typeface="Symbol"/>
              </a:rPr>
              <a:t>.</a:t>
            </a:r>
          </a:p>
          <a:p>
            <a:pPr algn="just"/>
            <a:r>
              <a:rPr lang="en-US" sz="2400" dirty="0" err="1" smtClean="0">
                <a:latin typeface="Arial" pitchFamily="34" charset="0"/>
                <a:cs typeface="Arial" pitchFamily="34" charset="0"/>
                <a:sym typeface="Symbol"/>
              </a:rPr>
              <a:t>Khi</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lọc</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phải</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ép</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chặt</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các</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khung</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bản</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để</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giữ</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áp</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suất</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lọc</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không</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làm</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rò</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rỉ</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ra</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ngoài</a:t>
            </a:r>
            <a:r>
              <a:rPr lang="en-US" sz="2400" dirty="0" smtClean="0">
                <a:latin typeface="Arial" pitchFamily="34" charset="0"/>
                <a:cs typeface="Arial" pitchFamily="34" charset="0"/>
                <a:sym typeface="Symbol"/>
              </a:rPr>
              <a:t>.</a:t>
            </a:r>
            <a:endParaRPr lang="en-US" sz="2400" dirty="0">
              <a:latin typeface="Arial" pitchFamily="34" charset="0"/>
              <a:cs typeface="Arial" pitchFamily="34" charset="0"/>
              <a:sym typeface="Symbol"/>
            </a:endParaRPr>
          </a:p>
        </p:txBody>
      </p:sp>
      <p:sp>
        <p:nvSpPr>
          <p:cNvPr id="3" name="Rectangle 2"/>
          <p:cNvSpPr/>
          <p:nvPr/>
        </p:nvSpPr>
        <p:spPr>
          <a:xfrm>
            <a:off x="4648200" y="2815798"/>
            <a:ext cx="1219200" cy="2667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err="1" smtClean="0">
                <a:solidFill>
                  <a:srgbClr val="009900"/>
                </a:solidFill>
                <a:latin typeface="Arial" pitchFamily="34" charset="0"/>
                <a:cs typeface="Arial" pitchFamily="34" charset="0"/>
              </a:rPr>
              <a:t>Khung</a:t>
            </a:r>
            <a:endParaRPr lang="en-US" sz="2000" b="1" dirty="0">
              <a:solidFill>
                <a:srgbClr val="009900"/>
              </a:solidFill>
              <a:latin typeface="Arial" pitchFamily="34" charset="0"/>
              <a:cs typeface="Arial" pitchFamily="34" charset="0"/>
            </a:endParaRPr>
          </a:p>
        </p:txBody>
      </p:sp>
      <p:sp>
        <p:nvSpPr>
          <p:cNvPr id="8" name="Rectangle 7"/>
          <p:cNvSpPr/>
          <p:nvPr/>
        </p:nvSpPr>
        <p:spPr>
          <a:xfrm>
            <a:off x="6705600" y="2701498"/>
            <a:ext cx="1219200" cy="2667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err="1" smtClean="0">
                <a:solidFill>
                  <a:srgbClr val="0070C0"/>
                </a:solidFill>
                <a:latin typeface="Arial" pitchFamily="34" charset="0"/>
                <a:cs typeface="Arial" pitchFamily="34" charset="0"/>
              </a:rPr>
              <a:t>Bản</a:t>
            </a:r>
            <a:endParaRPr lang="en-US" sz="2000" b="1" dirty="0">
              <a:solidFill>
                <a:srgbClr val="0070C0"/>
              </a:solidFill>
              <a:latin typeface="Arial" pitchFamily="34" charset="0"/>
              <a:cs typeface="Arial" pitchFamily="34" charset="0"/>
            </a:endParaRPr>
          </a:p>
        </p:txBody>
      </p:sp>
      <p:sp>
        <p:nvSpPr>
          <p:cNvPr id="6" name="Freeform 5"/>
          <p:cNvSpPr/>
          <p:nvPr/>
        </p:nvSpPr>
        <p:spPr>
          <a:xfrm>
            <a:off x="4728489" y="2971800"/>
            <a:ext cx="540971" cy="692727"/>
          </a:xfrm>
          <a:custGeom>
            <a:avLst/>
            <a:gdLst>
              <a:gd name="connsiteX0" fmla="*/ 106747 w 540971"/>
              <a:gd name="connsiteY0" fmla="*/ 0 h 692727"/>
              <a:gd name="connsiteX1" fmla="*/ 23620 w 540971"/>
              <a:gd name="connsiteY1" fmla="*/ 277091 h 692727"/>
              <a:gd name="connsiteX2" fmla="*/ 480820 w 540971"/>
              <a:gd name="connsiteY2" fmla="*/ 193964 h 692727"/>
              <a:gd name="connsiteX3" fmla="*/ 522384 w 540971"/>
              <a:gd name="connsiteY3" fmla="*/ 692727 h 692727"/>
            </a:gdLst>
            <a:ahLst/>
            <a:cxnLst>
              <a:cxn ang="0">
                <a:pos x="connsiteX0" y="connsiteY0"/>
              </a:cxn>
              <a:cxn ang="0">
                <a:pos x="connsiteX1" y="connsiteY1"/>
              </a:cxn>
              <a:cxn ang="0">
                <a:pos x="connsiteX2" y="connsiteY2"/>
              </a:cxn>
              <a:cxn ang="0">
                <a:pos x="connsiteX3" y="connsiteY3"/>
              </a:cxn>
            </a:cxnLst>
            <a:rect l="l" t="t" r="r" b="b"/>
            <a:pathLst>
              <a:path w="540971" h="692727">
                <a:moveTo>
                  <a:pt x="106747" y="0"/>
                </a:moveTo>
                <a:cubicBezTo>
                  <a:pt x="34011" y="122382"/>
                  <a:pt x="-38725" y="244764"/>
                  <a:pt x="23620" y="277091"/>
                </a:cubicBezTo>
                <a:cubicBezTo>
                  <a:pt x="85965" y="309418"/>
                  <a:pt x="397693" y="124691"/>
                  <a:pt x="480820" y="193964"/>
                </a:cubicBezTo>
                <a:cubicBezTo>
                  <a:pt x="563947" y="263237"/>
                  <a:pt x="543165" y="477982"/>
                  <a:pt x="522384" y="692727"/>
                </a:cubicBezTo>
              </a:path>
            </a:pathLst>
          </a:cu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Freeform 10"/>
          <p:cNvSpPr/>
          <p:nvPr/>
        </p:nvSpPr>
        <p:spPr>
          <a:xfrm>
            <a:off x="7564582" y="2828727"/>
            <a:ext cx="445080" cy="364746"/>
          </a:xfrm>
          <a:custGeom>
            <a:avLst/>
            <a:gdLst>
              <a:gd name="connsiteX0" fmla="*/ 0 w 445080"/>
              <a:gd name="connsiteY0" fmla="*/ 18382 h 364746"/>
              <a:gd name="connsiteX1" fmla="*/ 443345 w 445080"/>
              <a:gd name="connsiteY1" fmla="*/ 4528 h 364746"/>
              <a:gd name="connsiteX2" fmla="*/ 152400 w 445080"/>
              <a:gd name="connsiteY2" fmla="*/ 87655 h 364746"/>
              <a:gd name="connsiteX3" fmla="*/ 110836 w 445080"/>
              <a:gd name="connsiteY3" fmla="*/ 364746 h 364746"/>
            </a:gdLst>
            <a:ahLst/>
            <a:cxnLst>
              <a:cxn ang="0">
                <a:pos x="connsiteX0" y="connsiteY0"/>
              </a:cxn>
              <a:cxn ang="0">
                <a:pos x="connsiteX1" y="connsiteY1"/>
              </a:cxn>
              <a:cxn ang="0">
                <a:pos x="connsiteX2" y="connsiteY2"/>
              </a:cxn>
              <a:cxn ang="0">
                <a:pos x="connsiteX3" y="connsiteY3"/>
              </a:cxn>
            </a:cxnLst>
            <a:rect l="l" t="t" r="r" b="b"/>
            <a:pathLst>
              <a:path w="445080" h="364746">
                <a:moveTo>
                  <a:pt x="0" y="18382"/>
                </a:moveTo>
                <a:cubicBezTo>
                  <a:pt x="208972" y="5682"/>
                  <a:pt x="417945" y="-7018"/>
                  <a:pt x="443345" y="4528"/>
                </a:cubicBezTo>
                <a:cubicBezTo>
                  <a:pt x="468745" y="16074"/>
                  <a:pt x="207818" y="27619"/>
                  <a:pt x="152400" y="87655"/>
                </a:cubicBezTo>
                <a:cubicBezTo>
                  <a:pt x="96982" y="147691"/>
                  <a:pt x="103909" y="256218"/>
                  <a:pt x="110836" y="364746"/>
                </a:cubicBezTo>
              </a:path>
            </a:pathLst>
          </a:cu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25606" name="Picture 6" descr="http://www.menardifilters.com/images/products/filter_press_plates.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3048000"/>
            <a:ext cx="3200400" cy="3797085"/>
          </a:xfrm>
          <a:prstGeom prst="rect">
            <a:avLst/>
          </a:prstGeom>
          <a:noFill/>
          <a:extLst>
            <a:ext uri="{909E8E84-426E-40DD-AFC4-6F175D3DCCD1}">
              <a14:hiddenFill xmlns:a14="http://schemas.microsoft.com/office/drawing/2010/main">
                <a:solidFill>
                  <a:srgbClr val="FFFFFF"/>
                </a:solidFill>
              </a14:hiddenFill>
            </a:ext>
          </a:extLst>
        </p:spPr>
      </p:pic>
      <p:sp>
        <p:nvSpPr>
          <p:cNvPr id="12" name="Slide Number Placeholder 2"/>
          <p:cNvSpPr>
            <a:spLocks noGrp="1"/>
          </p:cNvSpPr>
          <p:nvPr>
            <p:ph type="sldNum" sz="quarter" idx="12"/>
          </p:nvPr>
        </p:nvSpPr>
        <p:spPr>
          <a:xfrm>
            <a:off x="6989620" y="6481373"/>
            <a:ext cx="2133600" cy="365125"/>
          </a:xfrm>
        </p:spPr>
        <p:txBody>
          <a:bodyPr/>
          <a:lstStyle/>
          <a:p>
            <a:fld id="{9C905762-C891-4585-A291-5CEA996061E6}" type="slidenum">
              <a:rPr lang="en-US" sz="1600" smtClean="0">
                <a:latin typeface="Arial" pitchFamily="34" charset="0"/>
                <a:cs typeface="Arial" pitchFamily="34" charset="0"/>
              </a:rPr>
              <a:pPr/>
              <a:t>33</a:t>
            </a:fld>
            <a:r>
              <a:rPr lang="en-US" sz="1600" dirty="0" smtClean="0">
                <a:latin typeface="Arial" pitchFamily="34" charset="0"/>
                <a:cs typeface="Arial" pitchFamily="34" charset="0"/>
              </a:rPr>
              <a:t>/53</a:t>
            </a:r>
            <a:endParaRPr lang="en-US" sz="1600" dirty="0">
              <a:latin typeface="Arial" pitchFamily="34" charset="0"/>
              <a:cs typeface="Arial" pitchFamily="34" charset="0"/>
            </a:endParaRPr>
          </a:p>
        </p:txBody>
      </p:sp>
    </p:spTree>
    <p:extLst>
      <p:ext uri="{BB962C8B-B14F-4D97-AF65-F5344CB8AC3E}">
        <p14:creationId xmlns:p14="http://schemas.microsoft.com/office/powerpoint/2010/main" val="409570542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6" name="Picture 4" descr="http://www.chinagoldenbird.com/images/xslb.JPG"/>
          <p:cNvPicPr>
            <a:picLocks noChangeAspect="1" noChangeArrowheads="1"/>
          </p:cNvPicPr>
          <p:nvPr/>
        </p:nvPicPr>
        <p:blipFill rotWithShape="1">
          <a:blip r:embed="rId3">
            <a:extLst>
              <a:ext uri="{28A0092B-C50C-407E-A947-70E740481C1C}">
                <a14:useLocalDpi xmlns:a14="http://schemas.microsoft.com/office/drawing/2010/main" val="0"/>
              </a:ext>
            </a:extLst>
          </a:blip>
          <a:srcRect t="13332" b="3940"/>
          <a:stretch/>
        </p:blipFill>
        <p:spPr bwMode="auto">
          <a:xfrm>
            <a:off x="5715000" y="3609110"/>
            <a:ext cx="3429002" cy="212754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8" descr="http://www.xingyuan.com/Public/Uploads/503dc65e53a54.jpg"/>
          <p:cNvPicPr>
            <a:picLocks noChangeAspect="1" noChangeArrowheads="1"/>
          </p:cNvPicPr>
          <p:nvPr/>
        </p:nvPicPr>
        <p:blipFill rotWithShape="1">
          <a:blip r:embed="rId4">
            <a:extLst>
              <a:ext uri="{28A0092B-C50C-407E-A947-70E740481C1C}">
                <a14:useLocalDpi xmlns:a14="http://schemas.microsoft.com/office/drawing/2010/main" val="0"/>
              </a:ext>
            </a:extLst>
          </a:blip>
          <a:srcRect t="13454" b="4866"/>
          <a:stretch/>
        </p:blipFill>
        <p:spPr bwMode="auto">
          <a:xfrm>
            <a:off x="5565540" y="647700"/>
            <a:ext cx="3578462" cy="26670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0" y="0"/>
            <a:ext cx="9144000"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b="1" dirty="0" smtClean="0">
                <a:solidFill>
                  <a:srgbClr val="0000FF"/>
                </a:solidFill>
                <a:latin typeface="Arial" pitchFamily="34" charset="0"/>
                <a:cs typeface="Arial" pitchFamily="34" charset="0"/>
              </a:rPr>
              <a:t>10.9</a:t>
            </a:r>
            <a:r>
              <a:rPr lang="vi-VN" sz="3200" b="1" dirty="0" smtClean="0">
                <a:solidFill>
                  <a:srgbClr val="0000FF"/>
                </a:solidFill>
                <a:latin typeface="Arial" pitchFamily="34" charset="0"/>
                <a:cs typeface="Arial" pitchFamily="34" charset="0"/>
              </a:rPr>
              <a:t> </a:t>
            </a:r>
            <a:r>
              <a:rPr lang="en-US" sz="3200" b="1" dirty="0" err="1">
                <a:solidFill>
                  <a:srgbClr val="0000FF"/>
                </a:solidFill>
                <a:latin typeface="Arial" pitchFamily="34" charset="0"/>
                <a:cs typeface="Arial" pitchFamily="34" charset="0"/>
              </a:rPr>
              <a:t>T</a:t>
            </a:r>
            <a:r>
              <a:rPr lang="en-US" sz="3200" b="1" dirty="0" err="1" smtClean="0">
                <a:solidFill>
                  <a:srgbClr val="0000FF"/>
                </a:solidFill>
                <a:latin typeface="Arial" pitchFamily="34" charset="0"/>
                <a:cs typeface="Arial" pitchFamily="34" charset="0"/>
              </a:rPr>
              <a:t>hiết</a:t>
            </a:r>
            <a:r>
              <a:rPr lang="en-US" sz="3200" b="1" dirty="0" smtClean="0">
                <a:solidFill>
                  <a:srgbClr val="0000FF"/>
                </a:solidFill>
                <a:latin typeface="Arial" pitchFamily="34" charset="0"/>
                <a:cs typeface="Arial" pitchFamily="34" charset="0"/>
              </a:rPr>
              <a:t> </a:t>
            </a:r>
            <a:r>
              <a:rPr lang="en-US" sz="3200" b="1" dirty="0" err="1" smtClean="0">
                <a:solidFill>
                  <a:srgbClr val="0000FF"/>
                </a:solidFill>
                <a:latin typeface="Arial" pitchFamily="34" charset="0"/>
                <a:cs typeface="Arial" pitchFamily="34" charset="0"/>
              </a:rPr>
              <a:t>bị</a:t>
            </a:r>
            <a:r>
              <a:rPr lang="en-US" sz="3200" b="1" dirty="0" smtClean="0">
                <a:solidFill>
                  <a:srgbClr val="0000FF"/>
                </a:solidFill>
                <a:latin typeface="Arial" pitchFamily="34" charset="0"/>
                <a:cs typeface="Arial" pitchFamily="34" charset="0"/>
              </a:rPr>
              <a:t> </a:t>
            </a:r>
            <a:r>
              <a:rPr lang="en-US" sz="3200" b="1" dirty="0" err="1" smtClean="0">
                <a:solidFill>
                  <a:srgbClr val="0000FF"/>
                </a:solidFill>
                <a:latin typeface="Arial" pitchFamily="34" charset="0"/>
                <a:cs typeface="Arial" pitchFamily="34" charset="0"/>
              </a:rPr>
              <a:t>lọc</a:t>
            </a:r>
            <a:endParaRPr lang="en-US" sz="2000" b="1" dirty="0" smtClean="0">
              <a:solidFill>
                <a:srgbClr val="0000FF"/>
              </a:solidFill>
              <a:latin typeface="Arial" pitchFamily="34" charset="0"/>
              <a:cs typeface="Arial" pitchFamily="34" charset="0"/>
            </a:endParaRPr>
          </a:p>
        </p:txBody>
      </p:sp>
      <p:sp>
        <p:nvSpPr>
          <p:cNvPr id="4" name="Rectangle 3"/>
          <p:cNvSpPr/>
          <p:nvPr/>
        </p:nvSpPr>
        <p:spPr>
          <a:xfrm>
            <a:off x="1" y="457200"/>
            <a:ext cx="5565539" cy="2308324"/>
          </a:xfrm>
          <a:prstGeom prst="rect">
            <a:avLst/>
          </a:prstGeom>
        </p:spPr>
        <p:txBody>
          <a:bodyPr wrap="square">
            <a:spAutoFit/>
          </a:bodyPr>
          <a:lstStyle/>
          <a:p>
            <a:pPr algn="just"/>
            <a:r>
              <a:rPr lang="en-US" sz="2400" b="1" dirty="0" err="1" smtClean="0">
                <a:solidFill>
                  <a:srgbClr val="FF0066"/>
                </a:solidFill>
                <a:latin typeface="Arial" pitchFamily="34" charset="0"/>
                <a:cs typeface="Arial" pitchFamily="34" charset="0"/>
                <a:sym typeface="Symbol"/>
              </a:rPr>
              <a:t>Thiết</a:t>
            </a:r>
            <a:r>
              <a:rPr lang="en-US" sz="2400" b="1" dirty="0" smtClean="0">
                <a:solidFill>
                  <a:srgbClr val="FF0066"/>
                </a:solidFill>
                <a:latin typeface="Arial" pitchFamily="34" charset="0"/>
                <a:cs typeface="Arial" pitchFamily="34" charset="0"/>
                <a:sym typeface="Symbol"/>
              </a:rPr>
              <a:t> </a:t>
            </a:r>
            <a:r>
              <a:rPr lang="en-US" sz="2400" b="1" dirty="0" err="1" smtClean="0">
                <a:solidFill>
                  <a:srgbClr val="FF0066"/>
                </a:solidFill>
                <a:latin typeface="Arial" pitchFamily="34" charset="0"/>
                <a:cs typeface="Arial" pitchFamily="34" charset="0"/>
                <a:sym typeface="Symbol"/>
              </a:rPr>
              <a:t>bị</a:t>
            </a:r>
            <a:r>
              <a:rPr lang="en-US" sz="2400" b="1" dirty="0" smtClean="0">
                <a:solidFill>
                  <a:srgbClr val="FF0066"/>
                </a:solidFill>
                <a:latin typeface="Arial" pitchFamily="34" charset="0"/>
                <a:cs typeface="Arial" pitchFamily="34" charset="0"/>
                <a:sym typeface="Symbol"/>
              </a:rPr>
              <a:t> </a:t>
            </a:r>
            <a:r>
              <a:rPr lang="en-US" sz="2400" b="1" dirty="0" err="1" smtClean="0">
                <a:solidFill>
                  <a:srgbClr val="FF0066"/>
                </a:solidFill>
                <a:latin typeface="Arial" pitchFamily="34" charset="0"/>
                <a:cs typeface="Arial" pitchFamily="34" charset="0"/>
                <a:sym typeface="Symbol"/>
              </a:rPr>
              <a:t>lọc</a:t>
            </a:r>
            <a:r>
              <a:rPr lang="en-US" sz="2400" b="1" dirty="0" smtClean="0">
                <a:solidFill>
                  <a:srgbClr val="FF0066"/>
                </a:solidFill>
                <a:latin typeface="Arial" pitchFamily="34" charset="0"/>
                <a:cs typeface="Arial" pitchFamily="34" charset="0"/>
                <a:sym typeface="Symbol"/>
              </a:rPr>
              <a:t> </a:t>
            </a:r>
            <a:r>
              <a:rPr lang="en-US" sz="2400" b="1" dirty="0" err="1" smtClean="0">
                <a:solidFill>
                  <a:srgbClr val="FF0066"/>
                </a:solidFill>
                <a:latin typeface="Arial" pitchFamily="34" charset="0"/>
                <a:cs typeface="Arial" pitchFamily="34" charset="0"/>
                <a:sym typeface="Symbol"/>
              </a:rPr>
              <a:t>ép</a:t>
            </a:r>
            <a:r>
              <a:rPr lang="en-US" sz="2400" b="1" dirty="0" smtClean="0">
                <a:solidFill>
                  <a:srgbClr val="FF0066"/>
                </a:solidFill>
                <a:latin typeface="Arial" pitchFamily="34" charset="0"/>
                <a:cs typeface="Arial" pitchFamily="34" charset="0"/>
                <a:sym typeface="Symbol"/>
              </a:rPr>
              <a:t> </a:t>
            </a:r>
            <a:r>
              <a:rPr lang="en-US" sz="2400" b="1" dirty="0" err="1" smtClean="0">
                <a:solidFill>
                  <a:srgbClr val="FF0066"/>
                </a:solidFill>
                <a:latin typeface="Arial" pitchFamily="34" charset="0"/>
                <a:cs typeface="Arial" pitchFamily="34" charset="0"/>
                <a:sym typeface="Symbol"/>
              </a:rPr>
              <a:t>khung</a:t>
            </a:r>
            <a:r>
              <a:rPr lang="en-US" sz="2400" b="1" dirty="0" smtClean="0">
                <a:solidFill>
                  <a:srgbClr val="FF0066"/>
                </a:solidFill>
                <a:latin typeface="Arial" pitchFamily="34" charset="0"/>
                <a:cs typeface="Arial" pitchFamily="34" charset="0"/>
                <a:sym typeface="Symbol"/>
              </a:rPr>
              <a:t> </a:t>
            </a:r>
            <a:r>
              <a:rPr lang="en-US" sz="2400" b="1" dirty="0" err="1" smtClean="0">
                <a:solidFill>
                  <a:srgbClr val="FF0066"/>
                </a:solidFill>
                <a:latin typeface="Arial" pitchFamily="34" charset="0"/>
                <a:cs typeface="Arial" pitchFamily="34" charset="0"/>
                <a:sym typeface="Symbol"/>
              </a:rPr>
              <a:t>bản</a:t>
            </a:r>
            <a:r>
              <a:rPr lang="en-US" sz="2400" b="1" dirty="0" smtClean="0">
                <a:solidFill>
                  <a:srgbClr val="FF0066"/>
                </a:solidFill>
                <a:latin typeface="Arial" pitchFamily="34" charset="0"/>
                <a:cs typeface="Arial" pitchFamily="34" charset="0"/>
                <a:sym typeface="Symbol"/>
              </a:rPr>
              <a:t>: </a:t>
            </a:r>
            <a:r>
              <a:rPr lang="en-US" sz="2400" b="1" dirty="0" err="1" smtClean="0">
                <a:solidFill>
                  <a:srgbClr val="009900"/>
                </a:solidFill>
                <a:latin typeface="Arial" pitchFamily="34" charset="0"/>
                <a:cs typeface="Arial" pitchFamily="34" charset="0"/>
                <a:sym typeface="Symbol"/>
              </a:rPr>
              <a:t>kiểu</a:t>
            </a:r>
            <a:r>
              <a:rPr lang="en-US" sz="2400" b="1" dirty="0" smtClean="0">
                <a:solidFill>
                  <a:srgbClr val="009900"/>
                </a:solidFill>
                <a:latin typeface="Arial" pitchFamily="34" charset="0"/>
                <a:cs typeface="Arial" pitchFamily="34" charset="0"/>
                <a:sym typeface="Symbol"/>
              </a:rPr>
              <a:t> </a:t>
            </a:r>
            <a:r>
              <a:rPr lang="en-US" sz="2400" b="1" dirty="0" err="1" smtClean="0">
                <a:solidFill>
                  <a:srgbClr val="009900"/>
                </a:solidFill>
                <a:latin typeface="Arial" pitchFamily="34" charset="0"/>
                <a:cs typeface="Arial" pitchFamily="34" charset="0"/>
                <a:sym typeface="Symbol"/>
              </a:rPr>
              <a:t>ngăn</a:t>
            </a:r>
            <a:endParaRPr lang="en-US" sz="2400" b="1" dirty="0" smtClean="0">
              <a:solidFill>
                <a:srgbClr val="009900"/>
              </a:solidFill>
              <a:latin typeface="Arial" pitchFamily="34" charset="0"/>
              <a:cs typeface="Arial" pitchFamily="34" charset="0"/>
              <a:sym typeface="Symbol"/>
            </a:endParaRPr>
          </a:p>
          <a:p>
            <a:pPr algn="just"/>
            <a:r>
              <a:rPr lang="en-US" sz="2400" dirty="0" err="1" smtClean="0">
                <a:latin typeface="Arial" pitchFamily="34" charset="0"/>
                <a:cs typeface="Arial" pitchFamily="34" charset="0"/>
                <a:sym typeface="Symbol"/>
              </a:rPr>
              <a:t>Cấu</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tạo</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không</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có</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khung</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giữa</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hai</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bản</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có</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vải</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lọc</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và</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không</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gian</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rỗng</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để</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nhập</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huyền</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phù</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và</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chứa</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bã</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Huyền</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phù</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được</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đưa</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vào</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từng</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bản</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theo</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đường</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tâm</a:t>
            </a:r>
            <a:r>
              <a:rPr lang="en-US" sz="2400" dirty="0" smtClean="0">
                <a:latin typeface="Arial" pitchFamily="34" charset="0"/>
                <a:cs typeface="Arial" pitchFamily="34" charset="0"/>
                <a:sym typeface="Symbol"/>
              </a:rPr>
              <a:t>.</a:t>
            </a:r>
            <a:endParaRPr lang="en-US" sz="2400" dirty="0">
              <a:latin typeface="Arial" pitchFamily="34" charset="0"/>
              <a:cs typeface="Arial" pitchFamily="34" charset="0"/>
              <a:sym typeface="Symbol"/>
            </a:endParaRPr>
          </a:p>
        </p:txBody>
      </p:sp>
      <p:pic>
        <p:nvPicPr>
          <p:cNvPr id="23554" name="Picture 2" descr="http://ne3.upanh.com/b6.s19.d1/1307864a05f63faf48b2b0b0b2689875_37119873.1310543736.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2895600"/>
            <a:ext cx="5715000" cy="3009901"/>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27709" y="6096000"/>
            <a:ext cx="5715000" cy="369332"/>
          </a:xfrm>
          <a:prstGeom prst="rect">
            <a:avLst/>
          </a:prstGeom>
        </p:spPr>
        <p:txBody>
          <a:bodyPr wrap="square">
            <a:spAutoFit/>
          </a:bodyPr>
          <a:lstStyle/>
          <a:p>
            <a:r>
              <a:rPr lang="en-US" b="1" dirty="0" err="1" smtClean="0">
                <a:latin typeface="Arial" pitchFamily="34" charset="0"/>
                <a:cs typeface="Arial" pitchFamily="34" charset="0"/>
                <a:sym typeface="Symbol"/>
              </a:rPr>
              <a:t>Hình</a:t>
            </a:r>
            <a:r>
              <a:rPr lang="en-US" b="1" dirty="0" smtClean="0">
                <a:latin typeface="Arial" pitchFamily="34" charset="0"/>
                <a:cs typeface="Arial" pitchFamily="34" charset="0"/>
                <a:sym typeface="Symbol"/>
              </a:rPr>
              <a:t>: </a:t>
            </a:r>
            <a:r>
              <a:rPr lang="en-US" b="1" dirty="0" err="1" smtClean="0">
                <a:latin typeface="Arial" pitchFamily="34" charset="0"/>
                <a:cs typeface="Arial" pitchFamily="34" charset="0"/>
                <a:sym typeface="Symbol"/>
              </a:rPr>
              <a:t>Sơ</a:t>
            </a:r>
            <a:r>
              <a:rPr lang="en-US" b="1" dirty="0" smtClean="0">
                <a:latin typeface="Arial" pitchFamily="34" charset="0"/>
                <a:cs typeface="Arial" pitchFamily="34" charset="0"/>
                <a:sym typeface="Symbol"/>
              </a:rPr>
              <a:t> </a:t>
            </a:r>
            <a:r>
              <a:rPr lang="en-US" b="1" dirty="0" err="1" smtClean="0">
                <a:latin typeface="Arial" pitchFamily="34" charset="0"/>
                <a:cs typeface="Arial" pitchFamily="34" charset="0"/>
                <a:sym typeface="Symbol"/>
              </a:rPr>
              <a:t>đồ</a:t>
            </a:r>
            <a:r>
              <a:rPr lang="en-US" b="1" dirty="0" smtClean="0">
                <a:latin typeface="Arial" pitchFamily="34" charset="0"/>
                <a:cs typeface="Arial" pitchFamily="34" charset="0"/>
                <a:sym typeface="Symbol"/>
              </a:rPr>
              <a:t> </a:t>
            </a:r>
            <a:r>
              <a:rPr lang="en-US" b="1" dirty="0" err="1" smtClean="0">
                <a:latin typeface="Arial" pitchFamily="34" charset="0"/>
                <a:cs typeface="Arial" pitchFamily="34" charset="0"/>
                <a:sym typeface="Symbol"/>
              </a:rPr>
              <a:t>nguyên</a:t>
            </a:r>
            <a:r>
              <a:rPr lang="en-US" b="1" dirty="0" smtClean="0">
                <a:latin typeface="Arial" pitchFamily="34" charset="0"/>
                <a:cs typeface="Arial" pitchFamily="34" charset="0"/>
                <a:sym typeface="Symbol"/>
              </a:rPr>
              <a:t> </a:t>
            </a:r>
            <a:r>
              <a:rPr lang="en-US" b="1" dirty="0" err="1" smtClean="0">
                <a:latin typeface="Arial" pitchFamily="34" charset="0"/>
                <a:cs typeface="Arial" pitchFamily="34" charset="0"/>
                <a:sym typeface="Symbol"/>
              </a:rPr>
              <a:t>lý</a:t>
            </a:r>
            <a:r>
              <a:rPr lang="en-US" b="1" dirty="0" smtClean="0">
                <a:latin typeface="Arial" pitchFamily="34" charset="0"/>
                <a:cs typeface="Arial" pitchFamily="34" charset="0"/>
                <a:sym typeface="Symbol"/>
              </a:rPr>
              <a:t> </a:t>
            </a:r>
            <a:r>
              <a:rPr lang="en-US" b="1" dirty="0" err="1" smtClean="0">
                <a:latin typeface="Arial" pitchFamily="34" charset="0"/>
                <a:cs typeface="Arial" pitchFamily="34" charset="0"/>
                <a:sym typeface="Symbol"/>
              </a:rPr>
              <a:t>thiết</a:t>
            </a:r>
            <a:r>
              <a:rPr lang="en-US" b="1" dirty="0" smtClean="0">
                <a:latin typeface="Arial" pitchFamily="34" charset="0"/>
                <a:cs typeface="Arial" pitchFamily="34" charset="0"/>
                <a:sym typeface="Symbol"/>
              </a:rPr>
              <a:t> </a:t>
            </a:r>
            <a:r>
              <a:rPr lang="en-US" b="1" dirty="0" err="1" smtClean="0">
                <a:latin typeface="Arial" pitchFamily="34" charset="0"/>
                <a:cs typeface="Arial" pitchFamily="34" charset="0"/>
                <a:sym typeface="Symbol"/>
              </a:rPr>
              <a:t>bị</a:t>
            </a:r>
            <a:r>
              <a:rPr lang="en-US" b="1" dirty="0" smtClean="0">
                <a:latin typeface="Arial" pitchFamily="34" charset="0"/>
                <a:cs typeface="Arial" pitchFamily="34" charset="0"/>
                <a:sym typeface="Symbol"/>
              </a:rPr>
              <a:t> </a:t>
            </a:r>
            <a:r>
              <a:rPr lang="en-US" b="1" dirty="0" err="1" smtClean="0">
                <a:latin typeface="Arial" pitchFamily="34" charset="0"/>
                <a:cs typeface="Arial" pitchFamily="34" charset="0"/>
                <a:sym typeface="Symbol"/>
              </a:rPr>
              <a:t>lọc</a:t>
            </a:r>
            <a:r>
              <a:rPr lang="en-US" b="1" dirty="0" smtClean="0">
                <a:latin typeface="Arial" pitchFamily="34" charset="0"/>
                <a:cs typeface="Arial" pitchFamily="34" charset="0"/>
                <a:sym typeface="Symbol"/>
              </a:rPr>
              <a:t> </a:t>
            </a:r>
            <a:r>
              <a:rPr lang="en-US" b="1" dirty="0" err="1" smtClean="0">
                <a:latin typeface="Arial" pitchFamily="34" charset="0"/>
                <a:cs typeface="Arial" pitchFamily="34" charset="0"/>
                <a:sym typeface="Symbol"/>
              </a:rPr>
              <a:t>phòng</a:t>
            </a:r>
            <a:endParaRPr lang="en-US" b="1" dirty="0"/>
          </a:p>
        </p:txBody>
      </p:sp>
      <p:sp>
        <p:nvSpPr>
          <p:cNvPr id="8" name="Rectangle 7"/>
          <p:cNvSpPr/>
          <p:nvPr/>
        </p:nvSpPr>
        <p:spPr>
          <a:xfrm>
            <a:off x="7391400" y="304800"/>
            <a:ext cx="1219200" cy="2667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err="1" smtClean="0">
                <a:solidFill>
                  <a:srgbClr val="FF6600"/>
                </a:solidFill>
                <a:latin typeface="Arial" pitchFamily="34" charset="0"/>
                <a:cs typeface="Arial" pitchFamily="34" charset="0"/>
              </a:rPr>
              <a:t>Vải</a:t>
            </a:r>
            <a:r>
              <a:rPr lang="en-US" sz="2000" b="1" dirty="0" smtClean="0">
                <a:solidFill>
                  <a:srgbClr val="FF6600"/>
                </a:solidFill>
                <a:latin typeface="Arial" pitchFamily="34" charset="0"/>
                <a:cs typeface="Arial" pitchFamily="34" charset="0"/>
              </a:rPr>
              <a:t> </a:t>
            </a:r>
            <a:r>
              <a:rPr lang="en-US" sz="2000" b="1" dirty="0" err="1" smtClean="0">
                <a:solidFill>
                  <a:srgbClr val="FF6600"/>
                </a:solidFill>
                <a:latin typeface="Arial" pitchFamily="34" charset="0"/>
                <a:cs typeface="Arial" pitchFamily="34" charset="0"/>
              </a:rPr>
              <a:t>lọc</a:t>
            </a:r>
            <a:endParaRPr lang="en-US" sz="2000" b="1" dirty="0">
              <a:solidFill>
                <a:srgbClr val="FF6600"/>
              </a:solidFill>
              <a:latin typeface="Arial" pitchFamily="34" charset="0"/>
              <a:cs typeface="Arial" pitchFamily="34" charset="0"/>
            </a:endParaRPr>
          </a:p>
        </p:txBody>
      </p:sp>
      <p:sp>
        <p:nvSpPr>
          <p:cNvPr id="12" name="Freeform 11"/>
          <p:cNvSpPr/>
          <p:nvPr/>
        </p:nvSpPr>
        <p:spPr>
          <a:xfrm>
            <a:off x="7647709" y="536865"/>
            <a:ext cx="1367956" cy="1025236"/>
          </a:xfrm>
          <a:custGeom>
            <a:avLst/>
            <a:gdLst>
              <a:gd name="connsiteX0" fmla="*/ 734291 w 1367956"/>
              <a:gd name="connsiteY0" fmla="*/ 0 h 1025236"/>
              <a:gd name="connsiteX1" fmla="*/ 1343891 w 1367956"/>
              <a:gd name="connsiteY1" fmla="*/ 290945 h 1025236"/>
              <a:gd name="connsiteX2" fmla="*/ 0 w 1367956"/>
              <a:gd name="connsiteY2" fmla="*/ 1025236 h 1025236"/>
              <a:gd name="connsiteX3" fmla="*/ 0 w 1367956"/>
              <a:gd name="connsiteY3" fmla="*/ 1025236 h 1025236"/>
            </a:gdLst>
            <a:ahLst/>
            <a:cxnLst>
              <a:cxn ang="0">
                <a:pos x="connsiteX0" y="connsiteY0"/>
              </a:cxn>
              <a:cxn ang="0">
                <a:pos x="connsiteX1" y="connsiteY1"/>
              </a:cxn>
              <a:cxn ang="0">
                <a:pos x="connsiteX2" y="connsiteY2"/>
              </a:cxn>
              <a:cxn ang="0">
                <a:pos x="connsiteX3" y="connsiteY3"/>
              </a:cxn>
            </a:cxnLst>
            <a:rect l="l" t="t" r="r" b="b"/>
            <a:pathLst>
              <a:path w="1367956" h="1025236">
                <a:moveTo>
                  <a:pt x="734291" y="0"/>
                </a:moveTo>
                <a:cubicBezTo>
                  <a:pt x="1100282" y="60036"/>
                  <a:pt x="1466273" y="120072"/>
                  <a:pt x="1343891" y="290945"/>
                </a:cubicBezTo>
                <a:cubicBezTo>
                  <a:pt x="1221509" y="461818"/>
                  <a:pt x="0" y="1025236"/>
                  <a:pt x="0" y="1025236"/>
                </a:cubicBezTo>
                <a:lnTo>
                  <a:pt x="0" y="1025236"/>
                </a:lnTo>
              </a:path>
            </a:pathLst>
          </a:custGeom>
          <a:ln>
            <a:solidFill>
              <a:srgbClr val="FF66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Slide Number Placeholder 2"/>
          <p:cNvSpPr>
            <a:spLocks noGrp="1"/>
          </p:cNvSpPr>
          <p:nvPr>
            <p:ph type="sldNum" sz="quarter" idx="12"/>
          </p:nvPr>
        </p:nvSpPr>
        <p:spPr>
          <a:xfrm>
            <a:off x="6989620" y="6481373"/>
            <a:ext cx="2133600" cy="365125"/>
          </a:xfrm>
        </p:spPr>
        <p:txBody>
          <a:bodyPr/>
          <a:lstStyle/>
          <a:p>
            <a:fld id="{9C905762-C891-4585-A291-5CEA996061E6}" type="slidenum">
              <a:rPr lang="en-US" sz="1600" smtClean="0">
                <a:latin typeface="Arial" pitchFamily="34" charset="0"/>
                <a:cs typeface="Arial" pitchFamily="34" charset="0"/>
              </a:rPr>
              <a:pPr/>
              <a:t>34</a:t>
            </a:fld>
            <a:r>
              <a:rPr lang="en-US" sz="1600" dirty="0" smtClean="0">
                <a:latin typeface="Arial" pitchFamily="34" charset="0"/>
                <a:cs typeface="Arial" pitchFamily="34" charset="0"/>
              </a:rPr>
              <a:t>/53</a:t>
            </a:r>
            <a:endParaRPr lang="en-US" sz="1600" dirty="0">
              <a:latin typeface="Arial" pitchFamily="34" charset="0"/>
              <a:cs typeface="Arial" pitchFamily="34" charset="0"/>
            </a:endParaRPr>
          </a:p>
        </p:txBody>
      </p:sp>
      <p:sp>
        <p:nvSpPr>
          <p:cNvPr id="2" name="Rectangle 1"/>
          <p:cNvSpPr/>
          <p:nvPr/>
        </p:nvSpPr>
        <p:spPr>
          <a:xfrm>
            <a:off x="2971800" y="5736650"/>
            <a:ext cx="2743200" cy="3593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8602210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86" name="Picture 10" descr="http://i01.i.aliimg.com/photo/v0/364905013/Automatic_hydraulic_chamber_filter_press.jpg"/>
          <p:cNvPicPr>
            <a:picLocks noChangeAspect="1" noChangeArrowheads="1"/>
          </p:cNvPicPr>
          <p:nvPr/>
        </p:nvPicPr>
        <p:blipFill rotWithShape="1">
          <a:blip r:embed="rId2">
            <a:extLst>
              <a:ext uri="{28A0092B-C50C-407E-A947-70E740481C1C}">
                <a14:useLocalDpi xmlns:a14="http://schemas.microsoft.com/office/drawing/2010/main" val="0"/>
              </a:ext>
            </a:extLst>
          </a:blip>
          <a:srcRect b="9816"/>
          <a:stretch/>
        </p:blipFill>
        <p:spPr bwMode="auto">
          <a:xfrm>
            <a:off x="0" y="3464956"/>
            <a:ext cx="7400925" cy="3393044"/>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0" y="6488668"/>
            <a:ext cx="6237733" cy="400110"/>
          </a:xfrm>
          <a:prstGeom prst="rect">
            <a:avLst/>
          </a:prstGeom>
        </p:spPr>
        <p:txBody>
          <a:bodyPr wrap="none">
            <a:spAutoFit/>
          </a:bodyPr>
          <a:lstStyle/>
          <a:p>
            <a:r>
              <a:rPr lang="en-US" sz="2000" b="1" dirty="0" smtClean="0">
                <a:solidFill>
                  <a:srgbClr val="0070C0"/>
                </a:solidFill>
                <a:latin typeface="Arial" pitchFamily="34" charset="0"/>
                <a:cs typeface="Arial" pitchFamily="34" charset="0"/>
              </a:rPr>
              <a:t>Figure: Automatic </a:t>
            </a:r>
            <a:r>
              <a:rPr lang="en-US" sz="2000" b="1" dirty="0">
                <a:solidFill>
                  <a:srgbClr val="0070C0"/>
                </a:solidFill>
                <a:latin typeface="Arial" pitchFamily="34" charset="0"/>
                <a:cs typeface="Arial" pitchFamily="34" charset="0"/>
              </a:rPr>
              <a:t>hydraulic chamber filter </a:t>
            </a:r>
            <a:r>
              <a:rPr lang="en-US" sz="2000" b="1" dirty="0" smtClean="0">
                <a:solidFill>
                  <a:srgbClr val="0070C0"/>
                </a:solidFill>
                <a:latin typeface="Arial" pitchFamily="34" charset="0"/>
                <a:cs typeface="Arial" pitchFamily="34" charset="0"/>
              </a:rPr>
              <a:t>press. </a:t>
            </a:r>
            <a:endParaRPr lang="en-US" sz="2000" dirty="0">
              <a:solidFill>
                <a:srgbClr val="0070C0"/>
              </a:solidFill>
              <a:latin typeface="Arial" pitchFamily="34" charset="0"/>
              <a:cs typeface="Arial" pitchFamily="34" charset="0"/>
            </a:endParaRPr>
          </a:p>
        </p:txBody>
      </p:sp>
      <p:sp>
        <p:nvSpPr>
          <p:cNvPr id="9" name="Rectangle 8"/>
          <p:cNvSpPr/>
          <p:nvPr/>
        </p:nvSpPr>
        <p:spPr>
          <a:xfrm>
            <a:off x="0" y="0"/>
            <a:ext cx="9144000"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b="1" dirty="0" smtClean="0">
                <a:solidFill>
                  <a:srgbClr val="0000FF"/>
                </a:solidFill>
                <a:latin typeface="Arial" pitchFamily="34" charset="0"/>
                <a:cs typeface="Arial" pitchFamily="34" charset="0"/>
              </a:rPr>
              <a:t>10.9</a:t>
            </a:r>
            <a:r>
              <a:rPr lang="vi-VN" sz="3200" b="1" dirty="0" smtClean="0">
                <a:solidFill>
                  <a:srgbClr val="0000FF"/>
                </a:solidFill>
                <a:latin typeface="Arial" pitchFamily="34" charset="0"/>
                <a:cs typeface="Arial" pitchFamily="34" charset="0"/>
              </a:rPr>
              <a:t> </a:t>
            </a:r>
            <a:r>
              <a:rPr lang="en-US" sz="3200" b="1" dirty="0" err="1">
                <a:solidFill>
                  <a:srgbClr val="0000FF"/>
                </a:solidFill>
                <a:latin typeface="Arial" pitchFamily="34" charset="0"/>
                <a:cs typeface="Arial" pitchFamily="34" charset="0"/>
              </a:rPr>
              <a:t>T</a:t>
            </a:r>
            <a:r>
              <a:rPr lang="en-US" sz="3200" b="1" dirty="0" err="1" smtClean="0">
                <a:solidFill>
                  <a:srgbClr val="0000FF"/>
                </a:solidFill>
                <a:latin typeface="Arial" pitchFamily="34" charset="0"/>
                <a:cs typeface="Arial" pitchFamily="34" charset="0"/>
              </a:rPr>
              <a:t>hiết</a:t>
            </a:r>
            <a:r>
              <a:rPr lang="en-US" sz="3200" b="1" dirty="0" smtClean="0">
                <a:solidFill>
                  <a:srgbClr val="0000FF"/>
                </a:solidFill>
                <a:latin typeface="Arial" pitchFamily="34" charset="0"/>
                <a:cs typeface="Arial" pitchFamily="34" charset="0"/>
              </a:rPr>
              <a:t> </a:t>
            </a:r>
            <a:r>
              <a:rPr lang="en-US" sz="3200" b="1" dirty="0" err="1" smtClean="0">
                <a:solidFill>
                  <a:srgbClr val="0000FF"/>
                </a:solidFill>
                <a:latin typeface="Arial" pitchFamily="34" charset="0"/>
                <a:cs typeface="Arial" pitchFamily="34" charset="0"/>
              </a:rPr>
              <a:t>bị</a:t>
            </a:r>
            <a:r>
              <a:rPr lang="en-US" sz="3200" b="1" dirty="0" smtClean="0">
                <a:solidFill>
                  <a:srgbClr val="0000FF"/>
                </a:solidFill>
                <a:latin typeface="Arial" pitchFamily="34" charset="0"/>
                <a:cs typeface="Arial" pitchFamily="34" charset="0"/>
              </a:rPr>
              <a:t> </a:t>
            </a:r>
            <a:r>
              <a:rPr lang="en-US" sz="3200" b="1" dirty="0" err="1" smtClean="0">
                <a:solidFill>
                  <a:srgbClr val="0000FF"/>
                </a:solidFill>
                <a:latin typeface="Arial" pitchFamily="34" charset="0"/>
                <a:cs typeface="Arial" pitchFamily="34" charset="0"/>
              </a:rPr>
              <a:t>lọc</a:t>
            </a:r>
            <a:endParaRPr lang="en-US" sz="2000" b="1" dirty="0" smtClean="0">
              <a:solidFill>
                <a:srgbClr val="0000FF"/>
              </a:solidFill>
              <a:latin typeface="Arial" pitchFamily="34" charset="0"/>
              <a:cs typeface="Arial" pitchFamily="34" charset="0"/>
            </a:endParaRPr>
          </a:p>
        </p:txBody>
      </p:sp>
      <p:sp>
        <p:nvSpPr>
          <p:cNvPr id="10" name="Rectangle 9"/>
          <p:cNvSpPr/>
          <p:nvPr/>
        </p:nvSpPr>
        <p:spPr>
          <a:xfrm>
            <a:off x="0" y="457200"/>
            <a:ext cx="9143999" cy="461665"/>
          </a:xfrm>
          <a:prstGeom prst="rect">
            <a:avLst/>
          </a:prstGeom>
        </p:spPr>
        <p:txBody>
          <a:bodyPr wrap="square">
            <a:spAutoFit/>
          </a:bodyPr>
          <a:lstStyle/>
          <a:p>
            <a:pPr algn="just"/>
            <a:r>
              <a:rPr lang="en-US" sz="2400" b="1" dirty="0" err="1" smtClean="0">
                <a:solidFill>
                  <a:srgbClr val="FF0066"/>
                </a:solidFill>
                <a:latin typeface="Arial" pitchFamily="34" charset="0"/>
                <a:cs typeface="Arial" pitchFamily="34" charset="0"/>
                <a:sym typeface="Symbol"/>
              </a:rPr>
              <a:t>Thiết</a:t>
            </a:r>
            <a:r>
              <a:rPr lang="en-US" sz="2400" b="1" dirty="0" smtClean="0">
                <a:solidFill>
                  <a:srgbClr val="FF0066"/>
                </a:solidFill>
                <a:latin typeface="Arial" pitchFamily="34" charset="0"/>
                <a:cs typeface="Arial" pitchFamily="34" charset="0"/>
                <a:sym typeface="Symbol"/>
              </a:rPr>
              <a:t> </a:t>
            </a:r>
            <a:r>
              <a:rPr lang="en-US" sz="2400" b="1" dirty="0" err="1" smtClean="0">
                <a:solidFill>
                  <a:srgbClr val="FF0066"/>
                </a:solidFill>
                <a:latin typeface="Arial" pitchFamily="34" charset="0"/>
                <a:cs typeface="Arial" pitchFamily="34" charset="0"/>
                <a:sym typeface="Symbol"/>
              </a:rPr>
              <a:t>bị</a:t>
            </a:r>
            <a:r>
              <a:rPr lang="en-US" sz="2400" b="1" dirty="0" smtClean="0">
                <a:solidFill>
                  <a:srgbClr val="FF0066"/>
                </a:solidFill>
                <a:latin typeface="Arial" pitchFamily="34" charset="0"/>
                <a:cs typeface="Arial" pitchFamily="34" charset="0"/>
                <a:sym typeface="Symbol"/>
              </a:rPr>
              <a:t> </a:t>
            </a:r>
            <a:r>
              <a:rPr lang="en-US" sz="2400" b="1" dirty="0" err="1" smtClean="0">
                <a:solidFill>
                  <a:srgbClr val="FF0066"/>
                </a:solidFill>
                <a:latin typeface="Arial" pitchFamily="34" charset="0"/>
                <a:cs typeface="Arial" pitchFamily="34" charset="0"/>
                <a:sym typeface="Symbol"/>
              </a:rPr>
              <a:t>lọc</a:t>
            </a:r>
            <a:r>
              <a:rPr lang="en-US" sz="2400" b="1" dirty="0" smtClean="0">
                <a:solidFill>
                  <a:srgbClr val="FF0066"/>
                </a:solidFill>
                <a:latin typeface="Arial" pitchFamily="34" charset="0"/>
                <a:cs typeface="Arial" pitchFamily="34" charset="0"/>
                <a:sym typeface="Symbol"/>
              </a:rPr>
              <a:t> </a:t>
            </a:r>
            <a:r>
              <a:rPr lang="en-US" sz="2400" b="1" dirty="0" err="1" smtClean="0">
                <a:solidFill>
                  <a:srgbClr val="FF0066"/>
                </a:solidFill>
                <a:latin typeface="Arial" pitchFamily="34" charset="0"/>
                <a:cs typeface="Arial" pitchFamily="34" charset="0"/>
                <a:sym typeface="Symbol"/>
              </a:rPr>
              <a:t>ép</a:t>
            </a:r>
            <a:r>
              <a:rPr lang="en-US" sz="2400" b="1" dirty="0" smtClean="0">
                <a:solidFill>
                  <a:srgbClr val="FF0066"/>
                </a:solidFill>
                <a:latin typeface="Arial" pitchFamily="34" charset="0"/>
                <a:cs typeface="Arial" pitchFamily="34" charset="0"/>
                <a:sym typeface="Symbol"/>
              </a:rPr>
              <a:t> </a:t>
            </a:r>
            <a:r>
              <a:rPr lang="en-US" sz="2400" b="1" dirty="0" err="1" smtClean="0">
                <a:solidFill>
                  <a:srgbClr val="FF0066"/>
                </a:solidFill>
                <a:latin typeface="Arial" pitchFamily="34" charset="0"/>
                <a:cs typeface="Arial" pitchFamily="34" charset="0"/>
                <a:sym typeface="Symbol"/>
              </a:rPr>
              <a:t>khung</a:t>
            </a:r>
            <a:r>
              <a:rPr lang="en-US" sz="2400" b="1" dirty="0" smtClean="0">
                <a:solidFill>
                  <a:srgbClr val="FF0066"/>
                </a:solidFill>
                <a:latin typeface="Arial" pitchFamily="34" charset="0"/>
                <a:cs typeface="Arial" pitchFamily="34" charset="0"/>
                <a:sym typeface="Symbol"/>
              </a:rPr>
              <a:t> </a:t>
            </a:r>
            <a:r>
              <a:rPr lang="en-US" sz="2400" b="1" dirty="0" err="1" smtClean="0">
                <a:solidFill>
                  <a:srgbClr val="FF0066"/>
                </a:solidFill>
                <a:latin typeface="Arial" pitchFamily="34" charset="0"/>
                <a:cs typeface="Arial" pitchFamily="34" charset="0"/>
                <a:sym typeface="Symbol"/>
              </a:rPr>
              <a:t>bản</a:t>
            </a:r>
            <a:r>
              <a:rPr lang="en-US" sz="2400" b="1" dirty="0" smtClean="0">
                <a:solidFill>
                  <a:srgbClr val="FF0066"/>
                </a:solidFill>
                <a:latin typeface="Arial" pitchFamily="34" charset="0"/>
                <a:cs typeface="Arial" pitchFamily="34" charset="0"/>
                <a:sym typeface="Symbol"/>
              </a:rPr>
              <a:t>: </a:t>
            </a:r>
            <a:r>
              <a:rPr lang="en-US" sz="2400" b="1" dirty="0" err="1" smtClean="0">
                <a:solidFill>
                  <a:srgbClr val="009900"/>
                </a:solidFill>
                <a:latin typeface="Arial" pitchFamily="34" charset="0"/>
                <a:cs typeface="Arial" pitchFamily="34" charset="0"/>
                <a:sym typeface="Symbol"/>
              </a:rPr>
              <a:t>Hình</a:t>
            </a:r>
            <a:r>
              <a:rPr lang="en-US" sz="2400" b="1" dirty="0" smtClean="0">
                <a:solidFill>
                  <a:srgbClr val="009900"/>
                </a:solidFill>
                <a:latin typeface="Arial" pitchFamily="34" charset="0"/>
                <a:cs typeface="Arial" pitchFamily="34" charset="0"/>
                <a:sym typeface="Symbol"/>
              </a:rPr>
              <a:t> </a:t>
            </a:r>
            <a:r>
              <a:rPr lang="en-US" sz="2400" b="1" dirty="0" err="1" smtClean="0">
                <a:solidFill>
                  <a:srgbClr val="009900"/>
                </a:solidFill>
                <a:latin typeface="Arial" pitchFamily="34" charset="0"/>
                <a:cs typeface="Arial" pitchFamily="34" charset="0"/>
                <a:sym typeface="Symbol"/>
              </a:rPr>
              <a:t>thực</a:t>
            </a:r>
            <a:r>
              <a:rPr lang="en-US" sz="2400" b="1" dirty="0" smtClean="0">
                <a:solidFill>
                  <a:srgbClr val="009900"/>
                </a:solidFill>
                <a:latin typeface="Arial" pitchFamily="34" charset="0"/>
                <a:cs typeface="Arial" pitchFamily="34" charset="0"/>
                <a:sym typeface="Symbol"/>
              </a:rPr>
              <a:t> </a:t>
            </a:r>
            <a:r>
              <a:rPr lang="en-US" sz="2400" b="1" dirty="0" err="1" smtClean="0">
                <a:solidFill>
                  <a:srgbClr val="009900"/>
                </a:solidFill>
                <a:latin typeface="Arial" pitchFamily="34" charset="0"/>
                <a:cs typeface="Arial" pitchFamily="34" charset="0"/>
                <a:sym typeface="Symbol"/>
              </a:rPr>
              <a:t>tế</a:t>
            </a:r>
            <a:endParaRPr lang="en-US" sz="2400" b="1" dirty="0" smtClean="0">
              <a:solidFill>
                <a:srgbClr val="009900"/>
              </a:solidFill>
              <a:latin typeface="Arial" pitchFamily="34" charset="0"/>
              <a:cs typeface="Arial" pitchFamily="34" charset="0"/>
              <a:sym typeface="Symbol"/>
            </a:endParaRPr>
          </a:p>
        </p:txBody>
      </p:sp>
      <p:pic>
        <p:nvPicPr>
          <p:cNvPr id="24588" name="Picture 12" descr="http://www.strassburger-filter.de/uploads/pics/kammerfilterpresse_oben_450px_01.jpg"/>
          <p:cNvPicPr>
            <a:picLocks noChangeAspect="1" noChangeArrowheads="1"/>
          </p:cNvPicPr>
          <p:nvPr/>
        </p:nvPicPr>
        <p:blipFill rotWithShape="1">
          <a:blip r:embed="rId3">
            <a:extLst>
              <a:ext uri="{28A0092B-C50C-407E-A947-70E740481C1C}">
                <a14:useLocalDpi xmlns:a14="http://schemas.microsoft.com/office/drawing/2010/main" val="0"/>
              </a:ext>
            </a:extLst>
          </a:blip>
          <a:srcRect b="6418"/>
          <a:stretch/>
        </p:blipFill>
        <p:spPr bwMode="auto">
          <a:xfrm>
            <a:off x="4857749" y="918864"/>
            <a:ext cx="4286250" cy="3057391"/>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6477000" y="3431370"/>
            <a:ext cx="2762295" cy="400110"/>
          </a:xfrm>
          <a:prstGeom prst="rect">
            <a:avLst/>
          </a:prstGeom>
        </p:spPr>
        <p:txBody>
          <a:bodyPr wrap="none">
            <a:spAutoFit/>
          </a:bodyPr>
          <a:lstStyle/>
          <a:p>
            <a:r>
              <a:rPr lang="en-US" sz="2000" b="1" dirty="0">
                <a:solidFill>
                  <a:srgbClr val="009900"/>
                </a:solidFill>
                <a:latin typeface="Arial" pitchFamily="34" charset="0"/>
                <a:cs typeface="Arial" pitchFamily="34" charset="0"/>
              </a:rPr>
              <a:t>Chamber Filter Press</a:t>
            </a:r>
            <a:endParaRPr lang="en-US" sz="2000" dirty="0">
              <a:solidFill>
                <a:srgbClr val="009900"/>
              </a:solidFill>
              <a:latin typeface="Arial" pitchFamily="34" charset="0"/>
              <a:cs typeface="Arial" pitchFamily="34" charset="0"/>
            </a:endParaRPr>
          </a:p>
        </p:txBody>
      </p:sp>
      <p:pic>
        <p:nvPicPr>
          <p:cNvPr id="13" name="Picture 4" descr="http://www.predafilter.com/images/column_1349072714/Plate%20%26%20Frame5.gif"/>
          <p:cNvPicPr>
            <a:picLocks noChangeAspect="1" noChangeArrowheads="1"/>
          </p:cNvPicPr>
          <p:nvPr/>
        </p:nvPicPr>
        <p:blipFill rotWithShape="1">
          <a:blip r:embed="rId4">
            <a:extLst>
              <a:ext uri="{28A0092B-C50C-407E-A947-70E740481C1C}">
                <a14:useLocalDpi xmlns:a14="http://schemas.microsoft.com/office/drawing/2010/main" val="0"/>
              </a:ext>
            </a:extLst>
          </a:blip>
          <a:srcRect l="1672" t="2399" r="2822" b="3308"/>
          <a:stretch/>
        </p:blipFill>
        <p:spPr bwMode="auto">
          <a:xfrm>
            <a:off x="460125" y="918865"/>
            <a:ext cx="4416675" cy="3305257"/>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27709" y="1066800"/>
            <a:ext cx="3326552" cy="369332"/>
          </a:xfrm>
          <a:prstGeom prst="rect">
            <a:avLst/>
          </a:prstGeom>
        </p:spPr>
        <p:txBody>
          <a:bodyPr wrap="none">
            <a:spAutoFit/>
          </a:bodyPr>
          <a:lstStyle/>
          <a:p>
            <a:r>
              <a:rPr lang="vi-VN" b="1" dirty="0">
                <a:solidFill>
                  <a:srgbClr val="FF6600"/>
                </a:solidFill>
              </a:rPr>
              <a:t>Plate</a:t>
            </a:r>
            <a:r>
              <a:rPr lang="vi-VN" dirty="0">
                <a:solidFill>
                  <a:srgbClr val="FF6600"/>
                </a:solidFill>
              </a:rPr>
              <a:t> and </a:t>
            </a:r>
            <a:r>
              <a:rPr lang="vi-VN" b="1" dirty="0">
                <a:solidFill>
                  <a:srgbClr val="FF6600"/>
                </a:solidFill>
              </a:rPr>
              <a:t>Frame Filter Press</a:t>
            </a:r>
            <a:r>
              <a:rPr lang="vi-VN" dirty="0">
                <a:solidFill>
                  <a:srgbClr val="FF6600"/>
                </a:solidFill>
              </a:rPr>
              <a:t> </a:t>
            </a:r>
            <a:endParaRPr lang="en-US" dirty="0">
              <a:solidFill>
                <a:srgbClr val="FF6600"/>
              </a:solidFill>
            </a:endParaRPr>
          </a:p>
        </p:txBody>
      </p:sp>
      <p:sp>
        <p:nvSpPr>
          <p:cNvPr id="11" name="Slide Number Placeholder 2"/>
          <p:cNvSpPr>
            <a:spLocks noGrp="1"/>
          </p:cNvSpPr>
          <p:nvPr>
            <p:ph type="sldNum" sz="quarter" idx="12"/>
          </p:nvPr>
        </p:nvSpPr>
        <p:spPr>
          <a:xfrm>
            <a:off x="6989620" y="6481373"/>
            <a:ext cx="2133600" cy="365125"/>
          </a:xfrm>
        </p:spPr>
        <p:txBody>
          <a:bodyPr/>
          <a:lstStyle/>
          <a:p>
            <a:fld id="{9C905762-C891-4585-A291-5CEA996061E6}" type="slidenum">
              <a:rPr lang="en-US" sz="1600" smtClean="0">
                <a:latin typeface="Arial" pitchFamily="34" charset="0"/>
                <a:cs typeface="Arial" pitchFamily="34" charset="0"/>
              </a:rPr>
              <a:pPr/>
              <a:t>35</a:t>
            </a:fld>
            <a:r>
              <a:rPr lang="en-US" sz="1600" dirty="0" smtClean="0">
                <a:latin typeface="Arial" pitchFamily="34" charset="0"/>
                <a:cs typeface="Arial" pitchFamily="34" charset="0"/>
              </a:rPr>
              <a:t>/53</a:t>
            </a:r>
            <a:endParaRPr lang="en-US" sz="1600" dirty="0">
              <a:latin typeface="Arial" pitchFamily="34" charset="0"/>
              <a:cs typeface="Arial" pitchFamily="34" charset="0"/>
            </a:endParaRPr>
          </a:p>
        </p:txBody>
      </p:sp>
    </p:spTree>
    <p:extLst>
      <p:ext uri="{BB962C8B-B14F-4D97-AF65-F5344CB8AC3E}">
        <p14:creationId xmlns:p14="http://schemas.microsoft.com/office/powerpoint/2010/main" val="275088941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b="1" dirty="0" smtClean="0">
                <a:solidFill>
                  <a:srgbClr val="0000FF"/>
                </a:solidFill>
                <a:latin typeface="Arial" pitchFamily="34" charset="0"/>
                <a:cs typeface="Arial" pitchFamily="34" charset="0"/>
              </a:rPr>
              <a:t>10.9</a:t>
            </a:r>
            <a:r>
              <a:rPr lang="vi-VN" sz="3200" b="1" dirty="0" smtClean="0">
                <a:solidFill>
                  <a:srgbClr val="0000FF"/>
                </a:solidFill>
                <a:latin typeface="Arial" pitchFamily="34" charset="0"/>
                <a:cs typeface="Arial" pitchFamily="34" charset="0"/>
              </a:rPr>
              <a:t> </a:t>
            </a:r>
            <a:r>
              <a:rPr lang="en-US" sz="3200" b="1" dirty="0" err="1">
                <a:solidFill>
                  <a:srgbClr val="0000FF"/>
                </a:solidFill>
                <a:latin typeface="Arial" pitchFamily="34" charset="0"/>
                <a:cs typeface="Arial" pitchFamily="34" charset="0"/>
              </a:rPr>
              <a:t>T</a:t>
            </a:r>
            <a:r>
              <a:rPr lang="en-US" sz="3200" b="1" dirty="0" err="1" smtClean="0">
                <a:solidFill>
                  <a:srgbClr val="0000FF"/>
                </a:solidFill>
                <a:latin typeface="Arial" pitchFamily="34" charset="0"/>
                <a:cs typeface="Arial" pitchFamily="34" charset="0"/>
              </a:rPr>
              <a:t>hiết</a:t>
            </a:r>
            <a:r>
              <a:rPr lang="en-US" sz="3200" b="1" dirty="0" smtClean="0">
                <a:solidFill>
                  <a:srgbClr val="0000FF"/>
                </a:solidFill>
                <a:latin typeface="Arial" pitchFamily="34" charset="0"/>
                <a:cs typeface="Arial" pitchFamily="34" charset="0"/>
              </a:rPr>
              <a:t> </a:t>
            </a:r>
            <a:r>
              <a:rPr lang="en-US" sz="3200" b="1" dirty="0" err="1" smtClean="0">
                <a:solidFill>
                  <a:srgbClr val="0000FF"/>
                </a:solidFill>
                <a:latin typeface="Arial" pitchFamily="34" charset="0"/>
                <a:cs typeface="Arial" pitchFamily="34" charset="0"/>
              </a:rPr>
              <a:t>bị</a:t>
            </a:r>
            <a:r>
              <a:rPr lang="en-US" sz="3200" b="1" dirty="0" smtClean="0">
                <a:solidFill>
                  <a:srgbClr val="0000FF"/>
                </a:solidFill>
                <a:latin typeface="Arial" pitchFamily="34" charset="0"/>
                <a:cs typeface="Arial" pitchFamily="34" charset="0"/>
              </a:rPr>
              <a:t> </a:t>
            </a:r>
            <a:r>
              <a:rPr lang="en-US" sz="3200" b="1" dirty="0" err="1" smtClean="0">
                <a:solidFill>
                  <a:srgbClr val="0000FF"/>
                </a:solidFill>
                <a:latin typeface="Arial" pitchFamily="34" charset="0"/>
                <a:cs typeface="Arial" pitchFamily="34" charset="0"/>
              </a:rPr>
              <a:t>lọc</a:t>
            </a:r>
            <a:endParaRPr lang="en-US" sz="2000" b="1" dirty="0" smtClean="0">
              <a:solidFill>
                <a:srgbClr val="0000FF"/>
              </a:solidFill>
              <a:latin typeface="Arial" pitchFamily="34" charset="0"/>
              <a:cs typeface="Arial" pitchFamily="34" charset="0"/>
            </a:endParaRPr>
          </a:p>
        </p:txBody>
      </p:sp>
      <p:sp>
        <p:nvSpPr>
          <p:cNvPr id="5" name="Rectangle 4"/>
          <p:cNvSpPr/>
          <p:nvPr/>
        </p:nvSpPr>
        <p:spPr>
          <a:xfrm>
            <a:off x="0" y="522744"/>
            <a:ext cx="9143999" cy="2677656"/>
          </a:xfrm>
          <a:prstGeom prst="rect">
            <a:avLst/>
          </a:prstGeom>
        </p:spPr>
        <p:txBody>
          <a:bodyPr wrap="square">
            <a:spAutoFit/>
          </a:bodyPr>
          <a:lstStyle/>
          <a:p>
            <a:pPr algn="just"/>
            <a:r>
              <a:rPr lang="en-US" sz="2400" b="1" dirty="0" err="1" smtClean="0">
                <a:solidFill>
                  <a:srgbClr val="FF0066"/>
                </a:solidFill>
                <a:latin typeface="Arial" pitchFamily="34" charset="0"/>
                <a:cs typeface="Arial" pitchFamily="34" charset="0"/>
                <a:sym typeface="Symbol"/>
              </a:rPr>
              <a:t>Thiết</a:t>
            </a:r>
            <a:r>
              <a:rPr lang="en-US" sz="2400" b="1" dirty="0" smtClean="0">
                <a:solidFill>
                  <a:srgbClr val="FF0066"/>
                </a:solidFill>
                <a:latin typeface="Arial" pitchFamily="34" charset="0"/>
                <a:cs typeface="Arial" pitchFamily="34" charset="0"/>
                <a:sym typeface="Symbol"/>
              </a:rPr>
              <a:t> </a:t>
            </a:r>
            <a:r>
              <a:rPr lang="en-US" sz="2400" b="1" dirty="0" err="1" smtClean="0">
                <a:solidFill>
                  <a:srgbClr val="FF0066"/>
                </a:solidFill>
                <a:latin typeface="Arial" pitchFamily="34" charset="0"/>
                <a:cs typeface="Arial" pitchFamily="34" charset="0"/>
                <a:sym typeface="Symbol"/>
              </a:rPr>
              <a:t>bị</a:t>
            </a:r>
            <a:r>
              <a:rPr lang="en-US" sz="2400" b="1" dirty="0" smtClean="0">
                <a:solidFill>
                  <a:srgbClr val="FF0066"/>
                </a:solidFill>
                <a:latin typeface="Arial" pitchFamily="34" charset="0"/>
                <a:cs typeface="Arial" pitchFamily="34" charset="0"/>
                <a:sym typeface="Symbol"/>
              </a:rPr>
              <a:t> </a:t>
            </a:r>
            <a:r>
              <a:rPr lang="en-US" sz="2400" b="1" dirty="0" err="1" smtClean="0">
                <a:solidFill>
                  <a:srgbClr val="FF0066"/>
                </a:solidFill>
                <a:latin typeface="Arial" pitchFamily="34" charset="0"/>
                <a:cs typeface="Arial" pitchFamily="34" charset="0"/>
                <a:sym typeface="Symbol"/>
              </a:rPr>
              <a:t>lọc</a:t>
            </a:r>
            <a:r>
              <a:rPr lang="en-US" sz="2400" b="1" dirty="0" smtClean="0">
                <a:solidFill>
                  <a:srgbClr val="FF0066"/>
                </a:solidFill>
                <a:latin typeface="Arial" pitchFamily="34" charset="0"/>
                <a:cs typeface="Arial" pitchFamily="34" charset="0"/>
                <a:sym typeface="Symbol"/>
              </a:rPr>
              <a:t> </a:t>
            </a:r>
            <a:r>
              <a:rPr lang="en-US" sz="2400" b="1" dirty="0" err="1" smtClean="0">
                <a:solidFill>
                  <a:srgbClr val="FF0066"/>
                </a:solidFill>
                <a:latin typeface="Arial" pitchFamily="34" charset="0"/>
                <a:cs typeface="Arial" pitchFamily="34" charset="0"/>
                <a:sym typeface="Symbol"/>
              </a:rPr>
              <a:t>ép</a:t>
            </a:r>
            <a:r>
              <a:rPr lang="en-US" sz="2400" b="1" dirty="0" smtClean="0">
                <a:solidFill>
                  <a:srgbClr val="FF0066"/>
                </a:solidFill>
                <a:latin typeface="Arial" pitchFamily="34" charset="0"/>
                <a:cs typeface="Arial" pitchFamily="34" charset="0"/>
                <a:sym typeface="Symbol"/>
              </a:rPr>
              <a:t> </a:t>
            </a:r>
            <a:r>
              <a:rPr lang="en-US" sz="2400" b="1" dirty="0" err="1" smtClean="0">
                <a:solidFill>
                  <a:srgbClr val="FF0066"/>
                </a:solidFill>
                <a:latin typeface="Arial" pitchFamily="34" charset="0"/>
                <a:cs typeface="Arial" pitchFamily="34" charset="0"/>
                <a:sym typeface="Symbol"/>
              </a:rPr>
              <a:t>khung</a:t>
            </a:r>
            <a:r>
              <a:rPr lang="en-US" sz="2400" b="1" dirty="0" smtClean="0">
                <a:solidFill>
                  <a:srgbClr val="FF0066"/>
                </a:solidFill>
                <a:latin typeface="Arial" pitchFamily="34" charset="0"/>
                <a:cs typeface="Arial" pitchFamily="34" charset="0"/>
                <a:sym typeface="Symbol"/>
              </a:rPr>
              <a:t> </a:t>
            </a:r>
            <a:r>
              <a:rPr lang="en-US" sz="2400" b="1" dirty="0" err="1" smtClean="0">
                <a:solidFill>
                  <a:srgbClr val="FF0066"/>
                </a:solidFill>
                <a:latin typeface="Arial" pitchFamily="34" charset="0"/>
                <a:cs typeface="Arial" pitchFamily="34" charset="0"/>
                <a:sym typeface="Symbol"/>
              </a:rPr>
              <a:t>bản</a:t>
            </a:r>
            <a:r>
              <a:rPr lang="en-US" sz="2400" b="1" dirty="0" smtClean="0">
                <a:solidFill>
                  <a:srgbClr val="FF0066"/>
                </a:solidFill>
                <a:latin typeface="Arial" pitchFamily="34" charset="0"/>
                <a:cs typeface="Arial" pitchFamily="34" charset="0"/>
                <a:sym typeface="Symbol"/>
              </a:rPr>
              <a:t>: </a:t>
            </a:r>
            <a:r>
              <a:rPr lang="en-US" sz="2400" b="1" dirty="0" err="1" smtClean="0">
                <a:solidFill>
                  <a:srgbClr val="009900"/>
                </a:solidFill>
                <a:latin typeface="Arial" pitchFamily="34" charset="0"/>
                <a:cs typeface="Arial" pitchFamily="34" charset="0"/>
                <a:sym typeface="Symbol"/>
              </a:rPr>
              <a:t>Quá</a:t>
            </a:r>
            <a:r>
              <a:rPr lang="en-US" sz="2400" b="1" dirty="0" smtClean="0">
                <a:solidFill>
                  <a:srgbClr val="009900"/>
                </a:solidFill>
                <a:latin typeface="Arial" pitchFamily="34" charset="0"/>
                <a:cs typeface="Arial" pitchFamily="34" charset="0"/>
                <a:sym typeface="Symbol"/>
              </a:rPr>
              <a:t> </a:t>
            </a:r>
            <a:r>
              <a:rPr lang="en-US" sz="2400" b="1" dirty="0" err="1" smtClean="0">
                <a:solidFill>
                  <a:srgbClr val="009900"/>
                </a:solidFill>
                <a:latin typeface="Arial" pitchFamily="34" charset="0"/>
                <a:cs typeface="Arial" pitchFamily="34" charset="0"/>
                <a:sym typeface="Symbol"/>
              </a:rPr>
              <a:t>trình</a:t>
            </a:r>
            <a:r>
              <a:rPr lang="en-US" sz="2400" b="1" dirty="0" smtClean="0">
                <a:solidFill>
                  <a:srgbClr val="009900"/>
                </a:solidFill>
                <a:latin typeface="Arial" pitchFamily="34" charset="0"/>
                <a:cs typeface="Arial" pitchFamily="34" charset="0"/>
                <a:sym typeface="Symbol"/>
              </a:rPr>
              <a:t> </a:t>
            </a:r>
            <a:r>
              <a:rPr lang="en-US" sz="2400" b="1" dirty="0" err="1" smtClean="0">
                <a:solidFill>
                  <a:srgbClr val="009900"/>
                </a:solidFill>
                <a:latin typeface="Arial" pitchFamily="34" charset="0"/>
                <a:cs typeface="Arial" pitchFamily="34" charset="0"/>
                <a:sym typeface="Symbol"/>
              </a:rPr>
              <a:t>lọc</a:t>
            </a:r>
            <a:endParaRPr lang="en-US" sz="2400" b="1" dirty="0" smtClean="0">
              <a:solidFill>
                <a:srgbClr val="009900"/>
              </a:solidFill>
              <a:latin typeface="Arial" pitchFamily="34" charset="0"/>
              <a:cs typeface="Arial" pitchFamily="34" charset="0"/>
              <a:sym typeface="Symbol"/>
            </a:endParaRPr>
          </a:p>
          <a:p>
            <a:pPr algn="just"/>
            <a:r>
              <a:rPr lang="en-US" sz="2400" dirty="0" err="1" smtClean="0">
                <a:latin typeface="Arial" pitchFamily="34" charset="0"/>
                <a:cs typeface="Arial" pitchFamily="34" charset="0"/>
                <a:sym typeface="Symbol"/>
              </a:rPr>
              <a:t>Huyền</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phù</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theo</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ống</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nhập</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liệu</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vào</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thiết</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bị</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và</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phân</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ra</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theo</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số</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lượng</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khung</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tràn</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vào</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khoang</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ống</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dưới</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áp</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suất</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nước</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lọc</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đi</a:t>
            </a:r>
            <a:r>
              <a:rPr lang="en-US" sz="2400" dirty="0" smtClean="0">
                <a:latin typeface="Arial" pitchFamily="34" charset="0"/>
                <a:cs typeface="Arial" pitchFamily="34" charset="0"/>
                <a:sym typeface="Symbol"/>
              </a:rPr>
              <a:t> qua </a:t>
            </a:r>
            <a:r>
              <a:rPr lang="en-US" sz="2400" dirty="0" err="1" smtClean="0">
                <a:latin typeface="Arial" pitchFamily="34" charset="0"/>
                <a:cs typeface="Arial" pitchFamily="34" charset="0"/>
                <a:sym typeface="Symbol"/>
              </a:rPr>
              <a:t>vách</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ngăn</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lọc</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đi</a:t>
            </a:r>
            <a:r>
              <a:rPr lang="en-US" sz="2400" dirty="0" smtClean="0">
                <a:latin typeface="Arial" pitchFamily="34" charset="0"/>
                <a:cs typeface="Arial" pitchFamily="34" charset="0"/>
                <a:sym typeface="Symbol"/>
              </a:rPr>
              <a:t> qua </a:t>
            </a:r>
            <a:r>
              <a:rPr lang="en-US" sz="2400" dirty="0" err="1" smtClean="0">
                <a:latin typeface="Arial" pitchFamily="34" charset="0"/>
                <a:cs typeface="Arial" pitchFamily="34" charset="0"/>
                <a:sym typeface="Symbol"/>
              </a:rPr>
              <a:t>lớp</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vải</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lọc</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theo</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các</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rãnh</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trên</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bản</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chảy</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xuống</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và</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đi</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ra</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ngoài</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Pha</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rắn</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bị</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giữ</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lại</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trên</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bề</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mặt</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vải</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lọc</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và</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chứa</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trong</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khung</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Khi</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các</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khung</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đầy</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bã</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dừng</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quá</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trình</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lọc</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và</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rửa</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bã</a:t>
            </a:r>
            <a:r>
              <a:rPr lang="en-US" sz="2400" dirty="0">
                <a:latin typeface="Arial" pitchFamily="34" charset="0"/>
                <a:cs typeface="Arial" pitchFamily="34" charset="0"/>
                <a:sym typeface="Symbol"/>
              </a:rPr>
              <a:t> </a:t>
            </a:r>
            <a:r>
              <a:rPr lang="en-US" sz="2400" dirty="0" smtClean="0">
                <a:latin typeface="Arial" pitchFamily="34" charset="0"/>
                <a:cs typeface="Arial" pitchFamily="34" charset="0"/>
                <a:sym typeface="Symbol"/>
              </a:rPr>
              <a:t>(</a:t>
            </a:r>
            <a:r>
              <a:rPr lang="en-US" sz="2400" dirty="0" err="1" smtClean="0">
                <a:latin typeface="Arial" pitchFamily="34" charset="0"/>
                <a:cs typeface="Arial" pitchFamily="34" charset="0"/>
                <a:sym typeface="Symbol"/>
              </a:rPr>
              <a:t>xuôi</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chiều</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hoặc</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ngược</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chiều</a:t>
            </a:r>
            <a:r>
              <a:rPr lang="en-US" sz="2400" dirty="0" smtClean="0">
                <a:latin typeface="Arial" pitchFamily="34" charset="0"/>
                <a:cs typeface="Arial" pitchFamily="34" charset="0"/>
                <a:sym typeface="Symbol"/>
              </a:rPr>
              <a:t>).</a:t>
            </a:r>
          </a:p>
        </p:txBody>
      </p:sp>
      <p:pic>
        <p:nvPicPr>
          <p:cNvPr id="27654" name="Picture 6" descr="http://congnghemoialfa.com/vantindat/images/Image/MAY%20LOC%20KHUNG%20BAN.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3276600"/>
            <a:ext cx="8854367" cy="304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27709" y="6096000"/>
            <a:ext cx="5715000" cy="369332"/>
          </a:xfrm>
          <a:prstGeom prst="rect">
            <a:avLst/>
          </a:prstGeom>
        </p:spPr>
        <p:txBody>
          <a:bodyPr wrap="square">
            <a:spAutoFit/>
          </a:bodyPr>
          <a:lstStyle/>
          <a:p>
            <a:r>
              <a:rPr lang="en-US" b="1" dirty="0" err="1" smtClean="0">
                <a:latin typeface="Arial" pitchFamily="34" charset="0"/>
                <a:cs typeface="Arial" pitchFamily="34" charset="0"/>
                <a:sym typeface="Symbol"/>
              </a:rPr>
              <a:t>Hình</a:t>
            </a:r>
            <a:r>
              <a:rPr lang="en-US" b="1" dirty="0" smtClean="0">
                <a:latin typeface="Arial" pitchFamily="34" charset="0"/>
                <a:cs typeface="Arial" pitchFamily="34" charset="0"/>
                <a:sym typeface="Symbol"/>
              </a:rPr>
              <a:t>: </a:t>
            </a:r>
            <a:r>
              <a:rPr lang="en-US" b="1" dirty="0" err="1" smtClean="0">
                <a:latin typeface="Arial" pitchFamily="34" charset="0"/>
                <a:cs typeface="Arial" pitchFamily="34" charset="0"/>
                <a:sym typeface="Symbol"/>
              </a:rPr>
              <a:t>Sơ</a:t>
            </a:r>
            <a:r>
              <a:rPr lang="en-US" b="1" dirty="0" smtClean="0">
                <a:latin typeface="Arial" pitchFamily="34" charset="0"/>
                <a:cs typeface="Arial" pitchFamily="34" charset="0"/>
                <a:sym typeface="Symbol"/>
              </a:rPr>
              <a:t> </a:t>
            </a:r>
            <a:r>
              <a:rPr lang="en-US" b="1" dirty="0" err="1" smtClean="0">
                <a:latin typeface="Arial" pitchFamily="34" charset="0"/>
                <a:cs typeface="Arial" pitchFamily="34" charset="0"/>
                <a:sym typeface="Symbol"/>
              </a:rPr>
              <a:t>đồ</a:t>
            </a:r>
            <a:r>
              <a:rPr lang="en-US" b="1" dirty="0" smtClean="0">
                <a:latin typeface="Arial" pitchFamily="34" charset="0"/>
                <a:cs typeface="Arial" pitchFamily="34" charset="0"/>
                <a:sym typeface="Symbol"/>
              </a:rPr>
              <a:t> </a:t>
            </a:r>
            <a:r>
              <a:rPr lang="en-US" b="1" dirty="0" err="1" smtClean="0">
                <a:latin typeface="Arial" pitchFamily="34" charset="0"/>
                <a:cs typeface="Arial" pitchFamily="34" charset="0"/>
                <a:sym typeface="Symbol"/>
              </a:rPr>
              <a:t>nguyên</a:t>
            </a:r>
            <a:r>
              <a:rPr lang="en-US" b="1" dirty="0" smtClean="0">
                <a:latin typeface="Arial" pitchFamily="34" charset="0"/>
                <a:cs typeface="Arial" pitchFamily="34" charset="0"/>
                <a:sym typeface="Symbol"/>
              </a:rPr>
              <a:t> </a:t>
            </a:r>
            <a:r>
              <a:rPr lang="en-US" b="1" dirty="0" err="1" smtClean="0">
                <a:latin typeface="Arial" pitchFamily="34" charset="0"/>
                <a:cs typeface="Arial" pitchFamily="34" charset="0"/>
                <a:sym typeface="Symbol"/>
              </a:rPr>
              <a:t>lý</a:t>
            </a:r>
            <a:r>
              <a:rPr lang="en-US" b="1" dirty="0" smtClean="0">
                <a:latin typeface="Arial" pitchFamily="34" charset="0"/>
                <a:cs typeface="Arial" pitchFamily="34" charset="0"/>
                <a:sym typeface="Symbol"/>
              </a:rPr>
              <a:t> </a:t>
            </a:r>
            <a:r>
              <a:rPr lang="en-US" b="1" dirty="0" err="1" smtClean="0">
                <a:latin typeface="Arial" pitchFamily="34" charset="0"/>
                <a:cs typeface="Arial" pitchFamily="34" charset="0"/>
                <a:sym typeface="Symbol"/>
              </a:rPr>
              <a:t>thiết</a:t>
            </a:r>
            <a:r>
              <a:rPr lang="en-US" b="1" dirty="0" smtClean="0">
                <a:latin typeface="Arial" pitchFamily="34" charset="0"/>
                <a:cs typeface="Arial" pitchFamily="34" charset="0"/>
                <a:sym typeface="Symbol"/>
              </a:rPr>
              <a:t> </a:t>
            </a:r>
            <a:r>
              <a:rPr lang="en-US" b="1" dirty="0" err="1" smtClean="0">
                <a:latin typeface="Arial" pitchFamily="34" charset="0"/>
                <a:cs typeface="Arial" pitchFamily="34" charset="0"/>
                <a:sym typeface="Symbol"/>
              </a:rPr>
              <a:t>bị</a:t>
            </a:r>
            <a:r>
              <a:rPr lang="en-US" b="1" dirty="0" smtClean="0">
                <a:latin typeface="Arial" pitchFamily="34" charset="0"/>
                <a:cs typeface="Arial" pitchFamily="34" charset="0"/>
                <a:sym typeface="Symbol"/>
              </a:rPr>
              <a:t> </a:t>
            </a:r>
            <a:r>
              <a:rPr lang="en-US" b="1" dirty="0" err="1" smtClean="0">
                <a:latin typeface="Arial" pitchFamily="34" charset="0"/>
                <a:cs typeface="Arial" pitchFamily="34" charset="0"/>
                <a:sym typeface="Symbol"/>
              </a:rPr>
              <a:t>lọc</a:t>
            </a:r>
            <a:r>
              <a:rPr lang="en-US" b="1" dirty="0" smtClean="0">
                <a:latin typeface="Arial" pitchFamily="34" charset="0"/>
                <a:cs typeface="Arial" pitchFamily="34" charset="0"/>
                <a:sym typeface="Symbol"/>
              </a:rPr>
              <a:t> </a:t>
            </a:r>
            <a:r>
              <a:rPr lang="en-US" b="1" dirty="0" err="1" smtClean="0">
                <a:latin typeface="Arial" pitchFamily="34" charset="0"/>
                <a:cs typeface="Arial" pitchFamily="34" charset="0"/>
                <a:sym typeface="Symbol"/>
              </a:rPr>
              <a:t>khung</a:t>
            </a:r>
            <a:r>
              <a:rPr lang="en-US" b="1" dirty="0" smtClean="0">
                <a:latin typeface="Arial" pitchFamily="34" charset="0"/>
                <a:cs typeface="Arial" pitchFamily="34" charset="0"/>
                <a:sym typeface="Symbol"/>
              </a:rPr>
              <a:t> </a:t>
            </a:r>
            <a:r>
              <a:rPr lang="en-US" b="1" dirty="0" err="1" smtClean="0">
                <a:latin typeface="Arial" pitchFamily="34" charset="0"/>
                <a:cs typeface="Arial" pitchFamily="34" charset="0"/>
                <a:sym typeface="Symbol"/>
              </a:rPr>
              <a:t>bản</a:t>
            </a:r>
            <a:r>
              <a:rPr lang="en-US" b="1" dirty="0" smtClean="0">
                <a:latin typeface="Arial" pitchFamily="34" charset="0"/>
                <a:cs typeface="Arial" pitchFamily="34" charset="0"/>
                <a:sym typeface="Symbol"/>
              </a:rPr>
              <a:t>.</a:t>
            </a:r>
            <a:endParaRPr lang="en-US" b="1" dirty="0"/>
          </a:p>
        </p:txBody>
      </p:sp>
      <p:sp>
        <p:nvSpPr>
          <p:cNvPr id="6" name="Slide Number Placeholder 2"/>
          <p:cNvSpPr>
            <a:spLocks noGrp="1"/>
          </p:cNvSpPr>
          <p:nvPr>
            <p:ph type="sldNum" sz="quarter" idx="12"/>
          </p:nvPr>
        </p:nvSpPr>
        <p:spPr>
          <a:xfrm>
            <a:off x="6989620" y="6481373"/>
            <a:ext cx="2133600" cy="365125"/>
          </a:xfrm>
        </p:spPr>
        <p:txBody>
          <a:bodyPr/>
          <a:lstStyle/>
          <a:p>
            <a:fld id="{9C905762-C891-4585-A291-5CEA996061E6}" type="slidenum">
              <a:rPr lang="en-US" sz="1600" smtClean="0">
                <a:latin typeface="Arial" pitchFamily="34" charset="0"/>
                <a:cs typeface="Arial" pitchFamily="34" charset="0"/>
              </a:rPr>
              <a:pPr/>
              <a:t>36</a:t>
            </a:fld>
            <a:r>
              <a:rPr lang="en-US" sz="1600" dirty="0" smtClean="0">
                <a:latin typeface="Arial" pitchFamily="34" charset="0"/>
                <a:cs typeface="Arial" pitchFamily="34" charset="0"/>
              </a:rPr>
              <a:t>/53</a:t>
            </a:r>
            <a:endParaRPr lang="en-US" sz="1600" dirty="0">
              <a:latin typeface="Arial" pitchFamily="34" charset="0"/>
              <a:cs typeface="Arial" pitchFamily="34" charset="0"/>
            </a:endParaRPr>
          </a:p>
        </p:txBody>
      </p:sp>
    </p:spTree>
    <p:extLst>
      <p:ext uri="{BB962C8B-B14F-4D97-AF65-F5344CB8AC3E}">
        <p14:creationId xmlns:p14="http://schemas.microsoft.com/office/powerpoint/2010/main" val="367094174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b="1" dirty="0" smtClean="0">
                <a:solidFill>
                  <a:srgbClr val="0000FF"/>
                </a:solidFill>
                <a:latin typeface="Arial" pitchFamily="34" charset="0"/>
                <a:cs typeface="Arial" pitchFamily="34" charset="0"/>
              </a:rPr>
              <a:t>10.9</a:t>
            </a:r>
            <a:r>
              <a:rPr lang="vi-VN" sz="3200" b="1" dirty="0" smtClean="0">
                <a:solidFill>
                  <a:srgbClr val="0000FF"/>
                </a:solidFill>
                <a:latin typeface="Arial" pitchFamily="34" charset="0"/>
                <a:cs typeface="Arial" pitchFamily="34" charset="0"/>
              </a:rPr>
              <a:t> </a:t>
            </a:r>
            <a:r>
              <a:rPr lang="en-US" sz="3200" b="1" dirty="0" err="1">
                <a:solidFill>
                  <a:srgbClr val="0000FF"/>
                </a:solidFill>
                <a:latin typeface="Arial" pitchFamily="34" charset="0"/>
                <a:cs typeface="Arial" pitchFamily="34" charset="0"/>
              </a:rPr>
              <a:t>T</a:t>
            </a:r>
            <a:r>
              <a:rPr lang="en-US" sz="3200" b="1" dirty="0" err="1" smtClean="0">
                <a:solidFill>
                  <a:srgbClr val="0000FF"/>
                </a:solidFill>
                <a:latin typeface="Arial" pitchFamily="34" charset="0"/>
                <a:cs typeface="Arial" pitchFamily="34" charset="0"/>
              </a:rPr>
              <a:t>hiết</a:t>
            </a:r>
            <a:r>
              <a:rPr lang="en-US" sz="3200" b="1" dirty="0" smtClean="0">
                <a:solidFill>
                  <a:srgbClr val="0000FF"/>
                </a:solidFill>
                <a:latin typeface="Arial" pitchFamily="34" charset="0"/>
                <a:cs typeface="Arial" pitchFamily="34" charset="0"/>
              </a:rPr>
              <a:t> </a:t>
            </a:r>
            <a:r>
              <a:rPr lang="en-US" sz="3200" b="1" dirty="0" err="1" smtClean="0">
                <a:solidFill>
                  <a:srgbClr val="0000FF"/>
                </a:solidFill>
                <a:latin typeface="Arial" pitchFamily="34" charset="0"/>
                <a:cs typeface="Arial" pitchFamily="34" charset="0"/>
              </a:rPr>
              <a:t>bị</a:t>
            </a:r>
            <a:r>
              <a:rPr lang="en-US" sz="3200" b="1" dirty="0" smtClean="0">
                <a:solidFill>
                  <a:srgbClr val="0000FF"/>
                </a:solidFill>
                <a:latin typeface="Arial" pitchFamily="34" charset="0"/>
                <a:cs typeface="Arial" pitchFamily="34" charset="0"/>
              </a:rPr>
              <a:t> </a:t>
            </a:r>
            <a:r>
              <a:rPr lang="en-US" sz="3200" b="1" dirty="0" err="1" smtClean="0">
                <a:solidFill>
                  <a:srgbClr val="0000FF"/>
                </a:solidFill>
                <a:latin typeface="Arial" pitchFamily="34" charset="0"/>
                <a:cs typeface="Arial" pitchFamily="34" charset="0"/>
              </a:rPr>
              <a:t>lọc</a:t>
            </a:r>
            <a:endParaRPr lang="en-US" sz="2000" b="1" dirty="0" smtClean="0">
              <a:solidFill>
                <a:srgbClr val="0000FF"/>
              </a:solidFill>
              <a:latin typeface="Arial" pitchFamily="34" charset="0"/>
              <a:cs typeface="Arial" pitchFamily="34" charset="0"/>
            </a:endParaRPr>
          </a:p>
        </p:txBody>
      </p:sp>
      <p:sp>
        <p:nvSpPr>
          <p:cNvPr id="3" name="Rectangle 2"/>
          <p:cNvSpPr/>
          <p:nvPr/>
        </p:nvSpPr>
        <p:spPr>
          <a:xfrm>
            <a:off x="0" y="457200"/>
            <a:ext cx="9143999" cy="5262979"/>
          </a:xfrm>
          <a:prstGeom prst="rect">
            <a:avLst/>
          </a:prstGeom>
        </p:spPr>
        <p:txBody>
          <a:bodyPr wrap="square">
            <a:spAutoFit/>
          </a:bodyPr>
          <a:lstStyle/>
          <a:p>
            <a:pPr algn="just"/>
            <a:r>
              <a:rPr lang="en-US" sz="2400" b="1" dirty="0" err="1" smtClean="0">
                <a:solidFill>
                  <a:srgbClr val="FF0066"/>
                </a:solidFill>
                <a:latin typeface="Arial" pitchFamily="34" charset="0"/>
                <a:cs typeface="Arial" pitchFamily="34" charset="0"/>
                <a:sym typeface="Symbol"/>
              </a:rPr>
              <a:t>Thiết</a:t>
            </a:r>
            <a:r>
              <a:rPr lang="en-US" sz="2400" b="1" dirty="0" smtClean="0">
                <a:solidFill>
                  <a:srgbClr val="FF0066"/>
                </a:solidFill>
                <a:latin typeface="Arial" pitchFamily="34" charset="0"/>
                <a:cs typeface="Arial" pitchFamily="34" charset="0"/>
                <a:sym typeface="Symbol"/>
              </a:rPr>
              <a:t> </a:t>
            </a:r>
            <a:r>
              <a:rPr lang="en-US" sz="2400" b="1" dirty="0" err="1" smtClean="0">
                <a:solidFill>
                  <a:srgbClr val="FF0066"/>
                </a:solidFill>
                <a:latin typeface="Arial" pitchFamily="34" charset="0"/>
                <a:cs typeface="Arial" pitchFamily="34" charset="0"/>
                <a:sym typeface="Symbol"/>
              </a:rPr>
              <a:t>bị</a:t>
            </a:r>
            <a:r>
              <a:rPr lang="en-US" sz="2400" b="1" dirty="0" smtClean="0">
                <a:solidFill>
                  <a:srgbClr val="FF0066"/>
                </a:solidFill>
                <a:latin typeface="Arial" pitchFamily="34" charset="0"/>
                <a:cs typeface="Arial" pitchFamily="34" charset="0"/>
                <a:sym typeface="Symbol"/>
              </a:rPr>
              <a:t> </a:t>
            </a:r>
            <a:r>
              <a:rPr lang="en-US" sz="2400" b="1" dirty="0" err="1" smtClean="0">
                <a:solidFill>
                  <a:srgbClr val="FF0066"/>
                </a:solidFill>
                <a:latin typeface="Arial" pitchFamily="34" charset="0"/>
                <a:cs typeface="Arial" pitchFamily="34" charset="0"/>
                <a:sym typeface="Symbol"/>
              </a:rPr>
              <a:t>lọc</a:t>
            </a:r>
            <a:r>
              <a:rPr lang="en-US" sz="2400" b="1" dirty="0" smtClean="0">
                <a:solidFill>
                  <a:srgbClr val="FF0066"/>
                </a:solidFill>
                <a:latin typeface="Arial" pitchFamily="34" charset="0"/>
                <a:cs typeface="Arial" pitchFamily="34" charset="0"/>
                <a:sym typeface="Symbol"/>
              </a:rPr>
              <a:t> </a:t>
            </a:r>
            <a:r>
              <a:rPr lang="en-US" sz="2400" b="1" dirty="0" err="1" smtClean="0">
                <a:solidFill>
                  <a:srgbClr val="FF0066"/>
                </a:solidFill>
                <a:latin typeface="Arial" pitchFamily="34" charset="0"/>
                <a:cs typeface="Arial" pitchFamily="34" charset="0"/>
                <a:sym typeface="Symbol"/>
              </a:rPr>
              <a:t>ép</a:t>
            </a:r>
            <a:r>
              <a:rPr lang="en-US" sz="2400" b="1" dirty="0" smtClean="0">
                <a:solidFill>
                  <a:srgbClr val="FF0066"/>
                </a:solidFill>
                <a:latin typeface="Arial" pitchFamily="34" charset="0"/>
                <a:cs typeface="Arial" pitchFamily="34" charset="0"/>
                <a:sym typeface="Symbol"/>
              </a:rPr>
              <a:t> </a:t>
            </a:r>
            <a:r>
              <a:rPr lang="en-US" sz="2400" b="1" dirty="0" err="1" smtClean="0">
                <a:solidFill>
                  <a:srgbClr val="FF0066"/>
                </a:solidFill>
                <a:latin typeface="Arial" pitchFamily="34" charset="0"/>
                <a:cs typeface="Arial" pitchFamily="34" charset="0"/>
                <a:sym typeface="Symbol"/>
              </a:rPr>
              <a:t>khung</a:t>
            </a:r>
            <a:r>
              <a:rPr lang="en-US" sz="2400" b="1" dirty="0" smtClean="0">
                <a:solidFill>
                  <a:srgbClr val="FF0066"/>
                </a:solidFill>
                <a:latin typeface="Arial" pitchFamily="34" charset="0"/>
                <a:cs typeface="Arial" pitchFamily="34" charset="0"/>
                <a:sym typeface="Symbol"/>
              </a:rPr>
              <a:t> </a:t>
            </a:r>
            <a:r>
              <a:rPr lang="en-US" sz="2400" b="1" dirty="0" err="1" smtClean="0">
                <a:solidFill>
                  <a:srgbClr val="FF0066"/>
                </a:solidFill>
                <a:latin typeface="Arial" pitchFamily="34" charset="0"/>
                <a:cs typeface="Arial" pitchFamily="34" charset="0"/>
                <a:sym typeface="Symbol"/>
              </a:rPr>
              <a:t>bản</a:t>
            </a:r>
            <a:r>
              <a:rPr lang="en-US" sz="2400" b="1" dirty="0" smtClean="0">
                <a:solidFill>
                  <a:srgbClr val="FF0066"/>
                </a:solidFill>
                <a:latin typeface="Arial" pitchFamily="34" charset="0"/>
                <a:cs typeface="Arial" pitchFamily="34" charset="0"/>
                <a:sym typeface="Symbol"/>
              </a:rPr>
              <a:t>: </a:t>
            </a:r>
            <a:r>
              <a:rPr lang="en-US" sz="2400" b="1" dirty="0" err="1">
                <a:solidFill>
                  <a:srgbClr val="009900"/>
                </a:solidFill>
                <a:latin typeface="Arial" pitchFamily="34" charset="0"/>
                <a:cs typeface="Arial" pitchFamily="34" charset="0"/>
                <a:sym typeface="Symbol"/>
              </a:rPr>
              <a:t>T</a:t>
            </a:r>
            <a:r>
              <a:rPr lang="en-US" sz="2400" b="1" dirty="0" err="1" smtClean="0">
                <a:solidFill>
                  <a:srgbClr val="009900"/>
                </a:solidFill>
                <a:latin typeface="Arial" pitchFamily="34" charset="0"/>
                <a:cs typeface="Arial" pitchFamily="34" charset="0"/>
                <a:sym typeface="Symbol"/>
              </a:rPr>
              <a:t>hông</a:t>
            </a:r>
            <a:r>
              <a:rPr lang="en-US" sz="2400" b="1" dirty="0" smtClean="0">
                <a:solidFill>
                  <a:srgbClr val="009900"/>
                </a:solidFill>
                <a:latin typeface="Arial" pitchFamily="34" charset="0"/>
                <a:cs typeface="Arial" pitchFamily="34" charset="0"/>
                <a:sym typeface="Symbol"/>
              </a:rPr>
              <a:t> </a:t>
            </a:r>
            <a:r>
              <a:rPr lang="en-US" sz="2400" b="1" dirty="0" err="1" smtClean="0">
                <a:solidFill>
                  <a:srgbClr val="009900"/>
                </a:solidFill>
                <a:latin typeface="Arial" pitchFamily="34" charset="0"/>
                <a:cs typeface="Arial" pitchFamily="34" charset="0"/>
                <a:sym typeface="Symbol"/>
              </a:rPr>
              <a:t>số</a:t>
            </a:r>
            <a:r>
              <a:rPr lang="en-US" sz="2400" b="1" dirty="0" smtClean="0">
                <a:solidFill>
                  <a:srgbClr val="009900"/>
                </a:solidFill>
                <a:latin typeface="Arial" pitchFamily="34" charset="0"/>
                <a:cs typeface="Arial" pitchFamily="34" charset="0"/>
                <a:sym typeface="Symbol"/>
              </a:rPr>
              <a:t> </a:t>
            </a:r>
            <a:r>
              <a:rPr lang="en-US" sz="2400" b="1" dirty="0" err="1" smtClean="0">
                <a:solidFill>
                  <a:srgbClr val="009900"/>
                </a:solidFill>
                <a:latin typeface="Arial" pitchFamily="34" charset="0"/>
                <a:cs typeface="Arial" pitchFamily="34" charset="0"/>
                <a:sym typeface="Symbol"/>
              </a:rPr>
              <a:t>cơ</a:t>
            </a:r>
            <a:r>
              <a:rPr lang="en-US" sz="2400" b="1" dirty="0" smtClean="0">
                <a:solidFill>
                  <a:srgbClr val="009900"/>
                </a:solidFill>
                <a:latin typeface="Arial" pitchFamily="34" charset="0"/>
                <a:cs typeface="Arial" pitchFamily="34" charset="0"/>
                <a:sym typeface="Symbol"/>
              </a:rPr>
              <a:t> </a:t>
            </a:r>
            <a:r>
              <a:rPr lang="en-US" sz="2400" b="1" dirty="0" err="1" smtClean="0">
                <a:solidFill>
                  <a:srgbClr val="009900"/>
                </a:solidFill>
                <a:latin typeface="Arial" pitchFamily="34" charset="0"/>
                <a:cs typeface="Arial" pitchFamily="34" charset="0"/>
                <a:sym typeface="Symbol"/>
              </a:rPr>
              <a:t>bản</a:t>
            </a:r>
            <a:endParaRPr lang="en-US" sz="2400" b="1" dirty="0" smtClean="0">
              <a:solidFill>
                <a:srgbClr val="009900"/>
              </a:solidFill>
              <a:latin typeface="Arial" pitchFamily="34" charset="0"/>
              <a:cs typeface="Arial" pitchFamily="34" charset="0"/>
              <a:sym typeface="Symbol"/>
            </a:endParaRPr>
          </a:p>
          <a:p>
            <a:pPr algn="just"/>
            <a:r>
              <a:rPr lang="en-US" sz="2400" b="1" dirty="0" smtClean="0">
                <a:latin typeface="Arial" pitchFamily="34" charset="0"/>
                <a:cs typeface="Arial" pitchFamily="34" charset="0"/>
                <a:sym typeface="Symbol"/>
              </a:rPr>
              <a:t>Chu </a:t>
            </a:r>
            <a:r>
              <a:rPr lang="en-US" sz="2400" b="1" dirty="0" err="1" smtClean="0">
                <a:latin typeface="Arial" pitchFamily="34" charset="0"/>
                <a:cs typeface="Arial" pitchFamily="34" charset="0"/>
                <a:sym typeface="Symbol"/>
              </a:rPr>
              <a:t>kỳ</a:t>
            </a:r>
            <a:r>
              <a:rPr lang="en-US" sz="2400" b="1" dirty="0" smtClean="0">
                <a:latin typeface="Arial" pitchFamily="34" charset="0"/>
                <a:cs typeface="Arial" pitchFamily="34" charset="0"/>
                <a:sym typeface="Symbol"/>
              </a:rPr>
              <a:t> </a:t>
            </a:r>
            <a:r>
              <a:rPr lang="en-US" sz="2400" b="1" dirty="0" err="1" smtClean="0">
                <a:latin typeface="Arial" pitchFamily="34" charset="0"/>
                <a:cs typeface="Arial" pitchFamily="34" charset="0"/>
                <a:sym typeface="Symbol"/>
              </a:rPr>
              <a:t>lọc</a:t>
            </a:r>
            <a:r>
              <a:rPr lang="en-US" sz="2400" b="1"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tổng</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của</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thời</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gian</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lọc</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thời</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gian</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rửa</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bã</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và</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thời</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gian</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thao</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tác</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phụ</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tháo</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bã</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vệ</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sinh</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vải</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lọc</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lắp</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khung</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bản</a:t>
            </a:r>
            <a:r>
              <a:rPr lang="en-US" sz="2400" dirty="0" smtClean="0">
                <a:latin typeface="Arial" pitchFamily="34" charset="0"/>
                <a:cs typeface="Arial" pitchFamily="34" charset="0"/>
                <a:sym typeface="Symbol"/>
              </a:rPr>
              <a:t>,…)</a:t>
            </a:r>
          </a:p>
          <a:p>
            <a:pPr algn="just"/>
            <a:endParaRPr lang="en-US" sz="2400" b="1" dirty="0" smtClean="0">
              <a:latin typeface="Arial" pitchFamily="34" charset="0"/>
              <a:cs typeface="Arial" pitchFamily="34" charset="0"/>
              <a:sym typeface="Symbol"/>
            </a:endParaRPr>
          </a:p>
          <a:p>
            <a:pPr algn="just"/>
            <a:endParaRPr lang="en-US" sz="2400" b="1" dirty="0" smtClean="0">
              <a:latin typeface="Arial" pitchFamily="34" charset="0"/>
              <a:cs typeface="Arial" pitchFamily="34" charset="0"/>
              <a:sym typeface="Symbol"/>
            </a:endParaRPr>
          </a:p>
          <a:p>
            <a:pPr algn="just"/>
            <a:r>
              <a:rPr lang="en-US" sz="2400" b="1" dirty="0" err="1" smtClean="0">
                <a:latin typeface="Arial" pitchFamily="34" charset="0"/>
                <a:cs typeface="Arial" pitchFamily="34" charset="0"/>
                <a:sym typeface="Symbol"/>
              </a:rPr>
              <a:t>Năng</a:t>
            </a:r>
            <a:r>
              <a:rPr lang="en-US" sz="2400" b="1" dirty="0" smtClean="0">
                <a:latin typeface="Arial" pitchFamily="34" charset="0"/>
                <a:cs typeface="Arial" pitchFamily="34" charset="0"/>
                <a:sym typeface="Symbol"/>
              </a:rPr>
              <a:t> </a:t>
            </a:r>
            <a:r>
              <a:rPr lang="en-US" sz="2400" b="1" dirty="0" err="1" smtClean="0">
                <a:latin typeface="Arial" pitchFamily="34" charset="0"/>
                <a:cs typeface="Arial" pitchFamily="34" charset="0"/>
                <a:sym typeface="Symbol"/>
              </a:rPr>
              <a:t>suất</a:t>
            </a:r>
            <a:r>
              <a:rPr lang="en-US" sz="2400" b="1" dirty="0" smtClean="0">
                <a:latin typeface="Arial" pitchFamily="34" charset="0"/>
                <a:cs typeface="Arial" pitchFamily="34" charset="0"/>
                <a:sym typeface="Symbol"/>
              </a:rPr>
              <a:t> </a:t>
            </a:r>
            <a:r>
              <a:rPr lang="en-US" sz="2400" b="1" dirty="0" err="1" smtClean="0">
                <a:latin typeface="Arial" pitchFamily="34" charset="0"/>
                <a:cs typeface="Arial" pitchFamily="34" charset="0"/>
                <a:sym typeface="Symbol"/>
              </a:rPr>
              <a:t>thiết</a:t>
            </a:r>
            <a:r>
              <a:rPr lang="en-US" sz="2400" b="1" dirty="0" smtClean="0">
                <a:latin typeface="Arial" pitchFamily="34" charset="0"/>
                <a:cs typeface="Arial" pitchFamily="34" charset="0"/>
                <a:sym typeface="Symbol"/>
              </a:rPr>
              <a:t> </a:t>
            </a:r>
            <a:r>
              <a:rPr lang="en-US" sz="2400" b="1" dirty="0" err="1" smtClean="0">
                <a:latin typeface="Arial" pitchFamily="34" charset="0"/>
                <a:cs typeface="Arial" pitchFamily="34" charset="0"/>
                <a:sym typeface="Symbol"/>
              </a:rPr>
              <a:t>bị</a:t>
            </a:r>
            <a:r>
              <a:rPr lang="en-US" sz="2400" b="1"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lưu</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lượng</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nước</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lọc</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thu</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được</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trong</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thời</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gian</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lọc</a:t>
            </a:r>
            <a:r>
              <a:rPr lang="en-US" sz="2400" dirty="0" smtClean="0">
                <a:latin typeface="Arial" pitchFamily="34" charset="0"/>
                <a:cs typeface="Arial" pitchFamily="34" charset="0"/>
                <a:sym typeface="Symbol"/>
              </a:rPr>
              <a:t> t.</a:t>
            </a:r>
          </a:p>
          <a:p>
            <a:pPr algn="just"/>
            <a:endParaRPr lang="en-US" sz="2400" b="1" dirty="0">
              <a:latin typeface="Arial" pitchFamily="34" charset="0"/>
              <a:cs typeface="Arial" pitchFamily="34" charset="0"/>
              <a:sym typeface="Symbol"/>
            </a:endParaRPr>
          </a:p>
          <a:p>
            <a:pPr algn="just"/>
            <a:r>
              <a:rPr lang="en-US" sz="2400" b="1" dirty="0" err="1" smtClean="0">
                <a:latin typeface="Arial" pitchFamily="34" charset="0"/>
                <a:cs typeface="Arial" pitchFamily="34" charset="0"/>
                <a:sym typeface="Symbol"/>
              </a:rPr>
              <a:t>Diện</a:t>
            </a:r>
            <a:r>
              <a:rPr lang="en-US" sz="2400" b="1" dirty="0" smtClean="0">
                <a:latin typeface="Arial" pitchFamily="34" charset="0"/>
                <a:cs typeface="Arial" pitchFamily="34" charset="0"/>
                <a:sym typeface="Symbol"/>
              </a:rPr>
              <a:t> </a:t>
            </a:r>
            <a:r>
              <a:rPr lang="en-US" sz="2400" b="1" dirty="0" err="1" smtClean="0">
                <a:latin typeface="Arial" pitchFamily="34" charset="0"/>
                <a:cs typeface="Arial" pitchFamily="34" charset="0"/>
                <a:sym typeface="Symbol"/>
              </a:rPr>
              <a:t>tích</a:t>
            </a:r>
            <a:r>
              <a:rPr lang="en-US" sz="2400" b="1" dirty="0" smtClean="0">
                <a:latin typeface="Arial" pitchFamily="34" charset="0"/>
                <a:cs typeface="Arial" pitchFamily="34" charset="0"/>
                <a:sym typeface="Symbol"/>
              </a:rPr>
              <a:t> </a:t>
            </a:r>
            <a:r>
              <a:rPr lang="en-US" sz="2400" b="1" dirty="0" err="1" smtClean="0">
                <a:latin typeface="Arial" pitchFamily="34" charset="0"/>
                <a:cs typeface="Arial" pitchFamily="34" charset="0"/>
                <a:sym typeface="Symbol"/>
              </a:rPr>
              <a:t>bề</a:t>
            </a:r>
            <a:r>
              <a:rPr lang="en-US" sz="2400" b="1" dirty="0" smtClean="0">
                <a:latin typeface="Arial" pitchFamily="34" charset="0"/>
                <a:cs typeface="Arial" pitchFamily="34" charset="0"/>
                <a:sym typeface="Symbol"/>
              </a:rPr>
              <a:t> </a:t>
            </a:r>
            <a:r>
              <a:rPr lang="en-US" sz="2400" b="1" dirty="0" err="1" smtClean="0">
                <a:latin typeface="Arial" pitchFamily="34" charset="0"/>
                <a:cs typeface="Arial" pitchFamily="34" charset="0"/>
                <a:sym typeface="Symbol"/>
              </a:rPr>
              <a:t>mặt</a:t>
            </a:r>
            <a:r>
              <a:rPr lang="en-US" sz="2400" b="1" dirty="0" smtClean="0">
                <a:latin typeface="Arial" pitchFamily="34" charset="0"/>
                <a:cs typeface="Arial" pitchFamily="34" charset="0"/>
                <a:sym typeface="Symbol"/>
              </a:rPr>
              <a:t> </a:t>
            </a:r>
            <a:r>
              <a:rPr lang="en-US" sz="2400" b="1" dirty="0" err="1" smtClean="0">
                <a:latin typeface="Arial" pitchFamily="34" charset="0"/>
                <a:cs typeface="Arial" pitchFamily="34" charset="0"/>
                <a:sym typeface="Symbol"/>
              </a:rPr>
              <a:t>lọc</a:t>
            </a:r>
            <a:r>
              <a:rPr lang="en-US" sz="2400" b="1" dirty="0" smtClean="0">
                <a:latin typeface="Arial" pitchFamily="34" charset="0"/>
                <a:cs typeface="Arial" pitchFamily="34" charset="0"/>
                <a:sym typeface="Symbol"/>
              </a:rPr>
              <a:t>:</a:t>
            </a:r>
          </a:p>
          <a:p>
            <a:pPr algn="just"/>
            <a:endParaRPr lang="en-US" sz="2400" b="1" dirty="0">
              <a:latin typeface="Arial" pitchFamily="34" charset="0"/>
              <a:cs typeface="Arial" pitchFamily="34" charset="0"/>
              <a:sym typeface="Symbol"/>
            </a:endParaRPr>
          </a:p>
          <a:p>
            <a:pPr algn="just"/>
            <a:endParaRPr lang="en-US" sz="2400" dirty="0" smtClean="0">
              <a:latin typeface="Arial" pitchFamily="34" charset="0"/>
              <a:cs typeface="Arial" pitchFamily="34" charset="0"/>
              <a:sym typeface="Symbol"/>
            </a:endParaRPr>
          </a:p>
          <a:p>
            <a:pPr algn="just"/>
            <a:r>
              <a:rPr lang="en-US" sz="2400" dirty="0" smtClean="0">
                <a:latin typeface="Arial" pitchFamily="34" charset="0"/>
                <a:cs typeface="Arial" pitchFamily="34" charset="0"/>
                <a:sym typeface="Symbol"/>
              </a:rPr>
              <a:t>n: </a:t>
            </a:r>
            <a:r>
              <a:rPr lang="en-US" sz="2400" dirty="0" err="1" smtClean="0">
                <a:latin typeface="Arial" pitchFamily="34" charset="0"/>
                <a:cs typeface="Arial" pitchFamily="34" charset="0"/>
                <a:sym typeface="Symbol"/>
              </a:rPr>
              <a:t>số</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khung</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lọc</a:t>
            </a:r>
            <a:r>
              <a:rPr lang="en-US" sz="2400" dirty="0" smtClean="0">
                <a:latin typeface="Arial" pitchFamily="34" charset="0"/>
                <a:cs typeface="Arial" pitchFamily="34" charset="0"/>
                <a:sym typeface="Symbol"/>
              </a:rPr>
              <a:t>, a: </a:t>
            </a:r>
            <a:r>
              <a:rPr lang="en-US" sz="2400" dirty="0" err="1" smtClean="0">
                <a:latin typeface="Arial" pitchFamily="34" charset="0"/>
                <a:cs typeface="Arial" pitchFamily="34" charset="0"/>
                <a:sym typeface="Symbol"/>
              </a:rPr>
              <a:t>kích</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thước</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khung</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lòng</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trong</a:t>
            </a:r>
            <a:r>
              <a:rPr lang="en-US" sz="2400" dirty="0" smtClean="0">
                <a:latin typeface="Arial" pitchFamily="34" charset="0"/>
                <a:cs typeface="Arial" pitchFamily="34" charset="0"/>
                <a:sym typeface="Symbol"/>
              </a:rPr>
              <a:t>)</a:t>
            </a:r>
          </a:p>
          <a:p>
            <a:pPr algn="just"/>
            <a:r>
              <a:rPr lang="en-US" sz="2400" b="1" dirty="0" err="1" smtClean="0">
                <a:latin typeface="Arial" pitchFamily="34" charset="0"/>
                <a:cs typeface="Arial" pitchFamily="34" charset="0"/>
                <a:sym typeface="Symbol"/>
              </a:rPr>
              <a:t>Số</a:t>
            </a:r>
            <a:r>
              <a:rPr lang="en-US" sz="2400" b="1" dirty="0" smtClean="0">
                <a:latin typeface="Arial" pitchFamily="34" charset="0"/>
                <a:cs typeface="Arial" pitchFamily="34" charset="0"/>
                <a:sym typeface="Symbol"/>
              </a:rPr>
              <a:t> </a:t>
            </a:r>
            <a:r>
              <a:rPr lang="en-US" sz="2400" b="1" dirty="0" err="1" smtClean="0">
                <a:latin typeface="Arial" pitchFamily="34" charset="0"/>
                <a:cs typeface="Arial" pitchFamily="34" charset="0"/>
                <a:sym typeface="Symbol"/>
              </a:rPr>
              <a:t>lượng</a:t>
            </a:r>
            <a:r>
              <a:rPr lang="en-US" sz="2400" b="1" dirty="0" smtClean="0">
                <a:latin typeface="Arial" pitchFamily="34" charset="0"/>
                <a:cs typeface="Arial" pitchFamily="34" charset="0"/>
                <a:sym typeface="Symbol"/>
              </a:rPr>
              <a:t> </a:t>
            </a:r>
            <a:r>
              <a:rPr lang="en-US" sz="2400" b="1" dirty="0" err="1" smtClean="0">
                <a:latin typeface="Arial" pitchFamily="34" charset="0"/>
                <a:cs typeface="Arial" pitchFamily="34" charset="0"/>
                <a:sym typeface="Symbol"/>
              </a:rPr>
              <a:t>bản</a:t>
            </a:r>
            <a:r>
              <a:rPr lang="en-US" sz="2400" b="1" dirty="0" smtClean="0">
                <a:latin typeface="Arial" pitchFamily="34" charset="0"/>
                <a:cs typeface="Arial" pitchFamily="34" charset="0"/>
                <a:sym typeface="Symbol"/>
              </a:rPr>
              <a:t>: </a:t>
            </a:r>
            <a:r>
              <a:rPr lang="en-US" sz="2400" dirty="0" smtClean="0">
                <a:latin typeface="Arial" pitchFamily="34" charset="0"/>
                <a:cs typeface="Arial" pitchFamily="34" charset="0"/>
                <a:sym typeface="Symbol"/>
              </a:rPr>
              <a:t>(n – 1) </a:t>
            </a:r>
            <a:r>
              <a:rPr lang="en-US" sz="2400" dirty="0" err="1" smtClean="0">
                <a:latin typeface="Arial" pitchFamily="34" charset="0"/>
                <a:cs typeface="Arial" pitchFamily="34" charset="0"/>
                <a:sym typeface="Symbol"/>
              </a:rPr>
              <a:t>bản</a:t>
            </a:r>
            <a:r>
              <a:rPr lang="en-US" sz="2400" dirty="0" smtClean="0">
                <a:latin typeface="Arial" pitchFamily="34" charset="0"/>
                <a:cs typeface="Arial" pitchFamily="34" charset="0"/>
                <a:sym typeface="Symbol"/>
              </a:rPr>
              <a:t> 2 </a:t>
            </a:r>
            <a:r>
              <a:rPr lang="en-US" sz="2400" dirty="0" err="1" smtClean="0">
                <a:latin typeface="Arial" pitchFamily="34" charset="0"/>
                <a:cs typeface="Arial" pitchFamily="34" charset="0"/>
                <a:sym typeface="Symbol"/>
              </a:rPr>
              <a:t>mặt</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một</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bản</a:t>
            </a:r>
            <a:r>
              <a:rPr lang="en-US" sz="2400" dirty="0" smtClean="0">
                <a:latin typeface="Arial" pitchFamily="34" charset="0"/>
                <a:cs typeface="Arial" pitchFamily="34" charset="0"/>
                <a:sym typeface="Symbol"/>
              </a:rPr>
              <a:t> di </a:t>
            </a:r>
            <a:r>
              <a:rPr lang="en-US" sz="2400" dirty="0" err="1" smtClean="0">
                <a:latin typeface="Arial" pitchFamily="34" charset="0"/>
                <a:cs typeface="Arial" pitchFamily="34" charset="0"/>
                <a:sym typeface="Symbol"/>
              </a:rPr>
              <a:t>động</a:t>
            </a:r>
            <a:r>
              <a:rPr lang="en-US" sz="2400" dirty="0" smtClean="0">
                <a:latin typeface="Arial" pitchFamily="34" charset="0"/>
                <a:cs typeface="Arial" pitchFamily="34" charset="0"/>
                <a:sym typeface="Symbol"/>
              </a:rPr>
              <a:t> 1 </a:t>
            </a:r>
            <a:r>
              <a:rPr lang="en-US" sz="2400" dirty="0" err="1" smtClean="0">
                <a:latin typeface="Arial" pitchFamily="34" charset="0"/>
                <a:cs typeface="Arial" pitchFamily="34" charset="0"/>
                <a:sym typeface="Symbol"/>
              </a:rPr>
              <a:t>mặt</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và</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một</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bản</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cố</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định</a:t>
            </a:r>
            <a:r>
              <a:rPr lang="en-US" sz="2400" dirty="0" smtClean="0">
                <a:latin typeface="Arial" pitchFamily="34" charset="0"/>
                <a:cs typeface="Arial" pitchFamily="34" charset="0"/>
                <a:sym typeface="Symbol"/>
              </a:rPr>
              <a:t> 1 </a:t>
            </a:r>
            <a:r>
              <a:rPr lang="en-US" sz="2400" dirty="0" err="1" smtClean="0">
                <a:latin typeface="Arial" pitchFamily="34" charset="0"/>
                <a:cs typeface="Arial" pitchFamily="34" charset="0"/>
                <a:sym typeface="Symbol"/>
              </a:rPr>
              <a:t>mặt</a:t>
            </a:r>
            <a:r>
              <a:rPr lang="en-US" sz="2400" dirty="0" smtClean="0">
                <a:latin typeface="Arial" pitchFamily="34" charset="0"/>
                <a:cs typeface="Arial" pitchFamily="34" charset="0"/>
                <a:sym typeface="Symbol"/>
              </a:rPr>
              <a:t>.</a:t>
            </a:r>
          </a:p>
        </p:txBody>
      </p:sp>
      <p:graphicFrame>
        <p:nvGraphicFramePr>
          <p:cNvPr id="4" name="Object 3"/>
          <p:cNvGraphicFramePr>
            <a:graphicFrameLocks noChangeAspect="1"/>
          </p:cNvGraphicFramePr>
          <p:nvPr>
            <p:extLst>
              <p:ext uri="{D42A27DB-BD31-4B8C-83A1-F6EECF244321}">
                <p14:modId xmlns:p14="http://schemas.microsoft.com/office/powerpoint/2010/main" val="3867315076"/>
              </p:ext>
            </p:extLst>
          </p:nvPr>
        </p:nvGraphicFramePr>
        <p:xfrm>
          <a:off x="2895600" y="1600200"/>
          <a:ext cx="2698750" cy="647700"/>
        </p:xfrm>
        <a:graphic>
          <a:graphicData uri="http://schemas.openxmlformats.org/presentationml/2006/ole">
            <mc:AlternateContent xmlns:mc="http://schemas.openxmlformats.org/markup-compatibility/2006">
              <mc:Choice xmlns:v="urn:schemas-microsoft-com:vml" Requires="v">
                <p:oleObj spid="_x0000_s30001" name="Equation" r:id="rId3" imgW="952200" imgH="228600" progId="Equation.3">
                  <p:embed/>
                </p:oleObj>
              </mc:Choice>
              <mc:Fallback>
                <p:oleObj name="Equation" r:id="rId3" imgW="952200" imgH="228600" progId="Equation.3">
                  <p:embed/>
                  <p:pic>
                    <p:nvPicPr>
                      <p:cNvPr id="0" name="Picture 29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95600" y="1600200"/>
                        <a:ext cx="2698750" cy="647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3364734910"/>
              </p:ext>
            </p:extLst>
          </p:nvPr>
        </p:nvGraphicFramePr>
        <p:xfrm>
          <a:off x="2987675" y="2773363"/>
          <a:ext cx="2559050" cy="1036637"/>
        </p:xfrm>
        <a:graphic>
          <a:graphicData uri="http://schemas.openxmlformats.org/presentationml/2006/ole">
            <mc:AlternateContent xmlns:mc="http://schemas.openxmlformats.org/markup-compatibility/2006">
              <mc:Choice xmlns:v="urn:schemas-microsoft-com:vml" Requires="v">
                <p:oleObj spid="_x0000_s30002" name="Equation" r:id="rId5" imgW="1066680" imgH="431640" progId="Equation.3">
                  <p:embed/>
                </p:oleObj>
              </mc:Choice>
              <mc:Fallback>
                <p:oleObj name="Equation" r:id="rId5" imgW="1066680" imgH="431640" progId="Equation.3">
                  <p:embed/>
                  <p:pic>
                    <p:nvPicPr>
                      <p:cNvPr id="0" name="Picture 29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87675" y="2773363"/>
                        <a:ext cx="2559050" cy="10366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4101391919"/>
              </p:ext>
            </p:extLst>
          </p:nvPr>
        </p:nvGraphicFramePr>
        <p:xfrm>
          <a:off x="3140075" y="3838575"/>
          <a:ext cx="1644650" cy="581025"/>
        </p:xfrm>
        <a:graphic>
          <a:graphicData uri="http://schemas.openxmlformats.org/presentationml/2006/ole">
            <mc:AlternateContent xmlns:mc="http://schemas.openxmlformats.org/markup-compatibility/2006">
              <mc:Choice xmlns:v="urn:schemas-microsoft-com:vml" Requires="v">
                <p:oleObj spid="_x0000_s30003" name="Equation" r:id="rId7" imgW="647640" imgH="228600" progId="Equation.3">
                  <p:embed/>
                </p:oleObj>
              </mc:Choice>
              <mc:Fallback>
                <p:oleObj name="Equation" r:id="rId7" imgW="647640" imgH="228600" progId="Equation.3">
                  <p:embed/>
                  <p:pic>
                    <p:nvPicPr>
                      <p:cNvPr id="0" name="Picture 29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140075" y="3838575"/>
                        <a:ext cx="1644650" cy="5810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Slide Number Placeholder 2"/>
          <p:cNvSpPr>
            <a:spLocks noGrp="1"/>
          </p:cNvSpPr>
          <p:nvPr>
            <p:ph type="sldNum" sz="quarter" idx="12"/>
          </p:nvPr>
        </p:nvSpPr>
        <p:spPr>
          <a:xfrm>
            <a:off x="6989620" y="6481373"/>
            <a:ext cx="2133600" cy="365125"/>
          </a:xfrm>
        </p:spPr>
        <p:txBody>
          <a:bodyPr/>
          <a:lstStyle/>
          <a:p>
            <a:fld id="{9C905762-C891-4585-A291-5CEA996061E6}" type="slidenum">
              <a:rPr lang="en-US" sz="1600" smtClean="0">
                <a:latin typeface="Arial" pitchFamily="34" charset="0"/>
                <a:cs typeface="Arial" pitchFamily="34" charset="0"/>
              </a:rPr>
              <a:pPr/>
              <a:t>37</a:t>
            </a:fld>
            <a:r>
              <a:rPr lang="en-US" sz="1600" dirty="0" smtClean="0">
                <a:latin typeface="Arial" pitchFamily="34" charset="0"/>
                <a:cs typeface="Arial" pitchFamily="34" charset="0"/>
              </a:rPr>
              <a:t>/53</a:t>
            </a:r>
            <a:endParaRPr lang="en-US" sz="1600" dirty="0">
              <a:latin typeface="Arial" pitchFamily="34" charset="0"/>
              <a:cs typeface="Arial" pitchFamily="34" charset="0"/>
            </a:endParaRPr>
          </a:p>
        </p:txBody>
      </p:sp>
    </p:spTree>
    <p:extLst>
      <p:ext uri="{BB962C8B-B14F-4D97-AF65-F5344CB8AC3E}">
        <p14:creationId xmlns:p14="http://schemas.microsoft.com/office/powerpoint/2010/main" val="61739181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b="1" dirty="0" smtClean="0">
                <a:solidFill>
                  <a:srgbClr val="0000FF"/>
                </a:solidFill>
                <a:latin typeface="Arial" pitchFamily="34" charset="0"/>
                <a:cs typeface="Arial" pitchFamily="34" charset="0"/>
              </a:rPr>
              <a:t>10.9</a:t>
            </a:r>
            <a:r>
              <a:rPr lang="vi-VN" sz="3200" b="1" dirty="0" smtClean="0">
                <a:solidFill>
                  <a:srgbClr val="0000FF"/>
                </a:solidFill>
                <a:latin typeface="Arial" pitchFamily="34" charset="0"/>
                <a:cs typeface="Arial" pitchFamily="34" charset="0"/>
              </a:rPr>
              <a:t> </a:t>
            </a:r>
            <a:r>
              <a:rPr lang="en-US" sz="3200" b="1" dirty="0" err="1">
                <a:solidFill>
                  <a:srgbClr val="0000FF"/>
                </a:solidFill>
                <a:latin typeface="Arial" pitchFamily="34" charset="0"/>
                <a:cs typeface="Arial" pitchFamily="34" charset="0"/>
              </a:rPr>
              <a:t>T</a:t>
            </a:r>
            <a:r>
              <a:rPr lang="en-US" sz="3200" b="1" dirty="0" err="1" smtClean="0">
                <a:solidFill>
                  <a:srgbClr val="0000FF"/>
                </a:solidFill>
                <a:latin typeface="Arial" pitchFamily="34" charset="0"/>
                <a:cs typeface="Arial" pitchFamily="34" charset="0"/>
              </a:rPr>
              <a:t>hiết</a:t>
            </a:r>
            <a:r>
              <a:rPr lang="en-US" sz="3200" b="1" dirty="0" smtClean="0">
                <a:solidFill>
                  <a:srgbClr val="0000FF"/>
                </a:solidFill>
                <a:latin typeface="Arial" pitchFamily="34" charset="0"/>
                <a:cs typeface="Arial" pitchFamily="34" charset="0"/>
              </a:rPr>
              <a:t> </a:t>
            </a:r>
            <a:r>
              <a:rPr lang="en-US" sz="3200" b="1" dirty="0" err="1" smtClean="0">
                <a:solidFill>
                  <a:srgbClr val="0000FF"/>
                </a:solidFill>
                <a:latin typeface="Arial" pitchFamily="34" charset="0"/>
                <a:cs typeface="Arial" pitchFamily="34" charset="0"/>
              </a:rPr>
              <a:t>bị</a:t>
            </a:r>
            <a:r>
              <a:rPr lang="en-US" sz="3200" b="1" dirty="0" smtClean="0">
                <a:solidFill>
                  <a:srgbClr val="0000FF"/>
                </a:solidFill>
                <a:latin typeface="Arial" pitchFamily="34" charset="0"/>
                <a:cs typeface="Arial" pitchFamily="34" charset="0"/>
              </a:rPr>
              <a:t> </a:t>
            </a:r>
            <a:r>
              <a:rPr lang="en-US" sz="3200" b="1" dirty="0" err="1" smtClean="0">
                <a:solidFill>
                  <a:srgbClr val="0000FF"/>
                </a:solidFill>
                <a:latin typeface="Arial" pitchFamily="34" charset="0"/>
                <a:cs typeface="Arial" pitchFamily="34" charset="0"/>
              </a:rPr>
              <a:t>lọc</a:t>
            </a:r>
            <a:endParaRPr lang="en-US" sz="2000" b="1" dirty="0" smtClean="0">
              <a:solidFill>
                <a:srgbClr val="0000FF"/>
              </a:solidFill>
              <a:latin typeface="Arial" pitchFamily="34" charset="0"/>
              <a:cs typeface="Arial" pitchFamily="34" charset="0"/>
            </a:endParaRPr>
          </a:p>
        </p:txBody>
      </p:sp>
      <p:sp>
        <p:nvSpPr>
          <p:cNvPr id="3" name="Rectangle 2"/>
          <p:cNvSpPr/>
          <p:nvPr/>
        </p:nvSpPr>
        <p:spPr>
          <a:xfrm>
            <a:off x="0" y="457200"/>
            <a:ext cx="9143999" cy="2431435"/>
          </a:xfrm>
          <a:prstGeom prst="rect">
            <a:avLst/>
          </a:prstGeom>
        </p:spPr>
        <p:txBody>
          <a:bodyPr wrap="square">
            <a:spAutoFit/>
          </a:bodyPr>
          <a:lstStyle/>
          <a:p>
            <a:pPr algn="just"/>
            <a:r>
              <a:rPr lang="en-US" sz="2400" b="1" dirty="0" err="1" smtClean="0">
                <a:solidFill>
                  <a:srgbClr val="FF0066"/>
                </a:solidFill>
                <a:latin typeface="Arial" pitchFamily="34" charset="0"/>
                <a:cs typeface="Arial" pitchFamily="34" charset="0"/>
                <a:sym typeface="Symbol"/>
              </a:rPr>
              <a:t>Thiết</a:t>
            </a:r>
            <a:r>
              <a:rPr lang="en-US" sz="2400" b="1" dirty="0" smtClean="0">
                <a:solidFill>
                  <a:srgbClr val="FF0066"/>
                </a:solidFill>
                <a:latin typeface="Arial" pitchFamily="34" charset="0"/>
                <a:cs typeface="Arial" pitchFamily="34" charset="0"/>
                <a:sym typeface="Symbol"/>
              </a:rPr>
              <a:t> </a:t>
            </a:r>
            <a:r>
              <a:rPr lang="en-US" sz="2400" b="1" dirty="0" err="1" smtClean="0">
                <a:solidFill>
                  <a:srgbClr val="FF0066"/>
                </a:solidFill>
                <a:latin typeface="Arial" pitchFamily="34" charset="0"/>
                <a:cs typeface="Arial" pitchFamily="34" charset="0"/>
                <a:sym typeface="Symbol"/>
              </a:rPr>
              <a:t>bị</a:t>
            </a:r>
            <a:r>
              <a:rPr lang="en-US" sz="2400" b="1" dirty="0" smtClean="0">
                <a:solidFill>
                  <a:srgbClr val="FF0066"/>
                </a:solidFill>
                <a:latin typeface="Arial" pitchFamily="34" charset="0"/>
                <a:cs typeface="Arial" pitchFamily="34" charset="0"/>
                <a:sym typeface="Symbol"/>
              </a:rPr>
              <a:t> </a:t>
            </a:r>
            <a:r>
              <a:rPr lang="en-US" sz="2400" b="1" dirty="0" err="1" smtClean="0">
                <a:solidFill>
                  <a:srgbClr val="FF0066"/>
                </a:solidFill>
                <a:latin typeface="Arial" pitchFamily="34" charset="0"/>
                <a:cs typeface="Arial" pitchFamily="34" charset="0"/>
                <a:sym typeface="Symbol"/>
              </a:rPr>
              <a:t>lọc</a:t>
            </a:r>
            <a:r>
              <a:rPr lang="en-US" sz="2400" b="1" dirty="0" smtClean="0">
                <a:solidFill>
                  <a:srgbClr val="FF0066"/>
                </a:solidFill>
                <a:latin typeface="Arial" pitchFamily="34" charset="0"/>
                <a:cs typeface="Arial" pitchFamily="34" charset="0"/>
                <a:sym typeface="Symbol"/>
              </a:rPr>
              <a:t> </a:t>
            </a:r>
            <a:r>
              <a:rPr lang="en-US" sz="2400" b="1" dirty="0" err="1" smtClean="0">
                <a:solidFill>
                  <a:srgbClr val="FF0066"/>
                </a:solidFill>
                <a:latin typeface="Arial" pitchFamily="34" charset="0"/>
                <a:cs typeface="Arial" pitchFamily="34" charset="0"/>
                <a:sym typeface="Symbol"/>
              </a:rPr>
              <a:t>chân</a:t>
            </a:r>
            <a:r>
              <a:rPr lang="en-US" sz="2400" b="1" dirty="0" smtClean="0">
                <a:solidFill>
                  <a:srgbClr val="FF0066"/>
                </a:solidFill>
                <a:latin typeface="Arial" pitchFamily="34" charset="0"/>
                <a:cs typeface="Arial" pitchFamily="34" charset="0"/>
                <a:sym typeface="Symbol"/>
              </a:rPr>
              <a:t> </a:t>
            </a:r>
            <a:r>
              <a:rPr lang="en-US" sz="2400" b="1" dirty="0" err="1" smtClean="0">
                <a:solidFill>
                  <a:srgbClr val="FF0066"/>
                </a:solidFill>
                <a:latin typeface="Arial" pitchFamily="34" charset="0"/>
                <a:cs typeface="Arial" pitchFamily="34" charset="0"/>
                <a:sym typeface="Symbol"/>
              </a:rPr>
              <a:t>không</a:t>
            </a:r>
            <a:r>
              <a:rPr lang="en-US" sz="2400" b="1" dirty="0" smtClean="0">
                <a:solidFill>
                  <a:srgbClr val="FF0066"/>
                </a:solidFill>
                <a:latin typeface="Arial" pitchFamily="34" charset="0"/>
                <a:cs typeface="Arial" pitchFamily="34" charset="0"/>
                <a:sym typeface="Symbol"/>
              </a:rPr>
              <a:t> </a:t>
            </a:r>
            <a:r>
              <a:rPr lang="en-US" sz="2400" b="1" dirty="0" err="1" smtClean="0">
                <a:solidFill>
                  <a:srgbClr val="FF0066"/>
                </a:solidFill>
                <a:latin typeface="Arial" pitchFamily="34" charset="0"/>
                <a:cs typeface="Arial" pitchFamily="34" charset="0"/>
                <a:sym typeface="Symbol"/>
              </a:rPr>
              <a:t>thùng</a:t>
            </a:r>
            <a:r>
              <a:rPr lang="en-US" sz="2400" b="1" dirty="0" smtClean="0">
                <a:solidFill>
                  <a:srgbClr val="FF0066"/>
                </a:solidFill>
                <a:latin typeface="Arial" pitchFamily="34" charset="0"/>
                <a:cs typeface="Arial" pitchFamily="34" charset="0"/>
                <a:sym typeface="Symbol"/>
              </a:rPr>
              <a:t> quay </a:t>
            </a:r>
            <a:r>
              <a:rPr lang="en-US" sz="2000" b="1" dirty="0" smtClean="0">
                <a:solidFill>
                  <a:srgbClr val="FF0066"/>
                </a:solidFill>
                <a:latin typeface="Arial" pitchFamily="34" charset="0"/>
                <a:cs typeface="Arial" pitchFamily="34" charset="0"/>
                <a:sym typeface="Symbol"/>
              </a:rPr>
              <a:t>(rotary drum vacuum filter):</a:t>
            </a:r>
            <a:r>
              <a:rPr lang="en-US" sz="2400" b="1" dirty="0" smtClean="0">
                <a:solidFill>
                  <a:srgbClr val="FF0066"/>
                </a:solidFill>
                <a:latin typeface="Arial" pitchFamily="34" charset="0"/>
                <a:cs typeface="Arial" pitchFamily="34" charset="0"/>
                <a:sym typeface="Symbol"/>
              </a:rPr>
              <a:t> </a:t>
            </a:r>
          </a:p>
          <a:p>
            <a:pPr algn="just"/>
            <a:r>
              <a:rPr lang="en-US" sz="2400" b="1" dirty="0" err="1" smtClean="0">
                <a:solidFill>
                  <a:srgbClr val="009900"/>
                </a:solidFill>
                <a:latin typeface="Arial" pitchFamily="34" charset="0"/>
                <a:cs typeface="Arial" pitchFamily="34" charset="0"/>
                <a:sym typeface="Symbol"/>
              </a:rPr>
              <a:t>Nguyên</a:t>
            </a:r>
            <a:r>
              <a:rPr lang="en-US" sz="2400" b="1" dirty="0" smtClean="0">
                <a:solidFill>
                  <a:srgbClr val="009900"/>
                </a:solidFill>
                <a:latin typeface="Arial" pitchFamily="34" charset="0"/>
                <a:cs typeface="Arial" pitchFamily="34" charset="0"/>
                <a:sym typeface="Symbol"/>
              </a:rPr>
              <a:t> </a:t>
            </a:r>
            <a:r>
              <a:rPr lang="en-US" sz="2400" b="1" dirty="0" err="1" smtClean="0">
                <a:solidFill>
                  <a:srgbClr val="009900"/>
                </a:solidFill>
                <a:latin typeface="Arial" pitchFamily="34" charset="0"/>
                <a:cs typeface="Arial" pitchFamily="34" charset="0"/>
                <a:sym typeface="Symbol"/>
              </a:rPr>
              <a:t>lý</a:t>
            </a:r>
            <a:r>
              <a:rPr lang="en-US" sz="2400" b="1" dirty="0" smtClean="0">
                <a:solidFill>
                  <a:srgbClr val="009900"/>
                </a:solidFill>
                <a:latin typeface="Arial" pitchFamily="34" charset="0"/>
                <a:cs typeface="Arial" pitchFamily="34" charset="0"/>
                <a:sym typeface="Symbol"/>
              </a:rPr>
              <a:t> </a:t>
            </a:r>
            <a:r>
              <a:rPr lang="en-US" sz="2400" b="1" dirty="0" err="1" smtClean="0">
                <a:solidFill>
                  <a:srgbClr val="009900"/>
                </a:solidFill>
                <a:latin typeface="Arial" pitchFamily="34" charset="0"/>
                <a:cs typeface="Arial" pitchFamily="34" charset="0"/>
                <a:sym typeface="Symbol"/>
              </a:rPr>
              <a:t>làm</a:t>
            </a:r>
            <a:r>
              <a:rPr lang="en-US" sz="2400" b="1" dirty="0" smtClean="0">
                <a:solidFill>
                  <a:srgbClr val="009900"/>
                </a:solidFill>
                <a:latin typeface="Arial" pitchFamily="34" charset="0"/>
                <a:cs typeface="Arial" pitchFamily="34" charset="0"/>
                <a:sym typeface="Symbol"/>
              </a:rPr>
              <a:t> </a:t>
            </a:r>
            <a:r>
              <a:rPr lang="en-US" sz="2400" b="1" dirty="0" err="1" smtClean="0">
                <a:solidFill>
                  <a:srgbClr val="009900"/>
                </a:solidFill>
                <a:latin typeface="Arial" pitchFamily="34" charset="0"/>
                <a:cs typeface="Arial" pitchFamily="34" charset="0"/>
                <a:sym typeface="Symbol"/>
              </a:rPr>
              <a:t>việc</a:t>
            </a:r>
            <a:r>
              <a:rPr lang="en-US" sz="2400" b="1" dirty="0" smtClean="0">
                <a:solidFill>
                  <a:srgbClr val="009900"/>
                </a:solidFill>
                <a:latin typeface="Arial" pitchFamily="34" charset="0"/>
                <a:cs typeface="Arial" pitchFamily="34" charset="0"/>
                <a:sym typeface="Symbol"/>
              </a:rPr>
              <a:t>: </a:t>
            </a:r>
            <a:r>
              <a:rPr lang="en-US" sz="2000" dirty="0" err="1" smtClean="0">
                <a:latin typeface="Arial" pitchFamily="34" charset="0"/>
                <a:cs typeface="Arial" pitchFamily="34" charset="0"/>
                <a:sym typeface="Symbol"/>
              </a:rPr>
              <a:t>làm</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việc</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liên</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tục</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với</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động</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lực</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quá</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trình</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được</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tạo</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bằng</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bơm</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chân</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không</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Áp</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suất</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lọc</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là</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áp</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suất</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khí</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quyển</a:t>
            </a:r>
            <a:r>
              <a:rPr lang="en-US" sz="2000" dirty="0" smtClean="0">
                <a:latin typeface="Arial" pitchFamily="34" charset="0"/>
                <a:cs typeface="Arial" pitchFamily="34" charset="0"/>
                <a:sym typeface="Symbol"/>
              </a:rPr>
              <a:t> (p</a:t>
            </a:r>
            <a:r>
              <a:rPr lang="en-US" sz="2000" baseline="-25000" dirty="0" smtClean="0">
                <a:latin typeface="Arial" pitchFamily="34" charset="0"/>
                <a:cs typeface="Arial" pitchFamily="34" charset="0"/>
                <a:sym typeface="Symbol"/>
              </a:rPr>
              <a:t>1</a:t>
            </a:r>
            <a:r>
              <a:rPr lang="en-US" sz="2000" dirty="0" smtClean="0">
                <a:latin typeface="Arial" pitchFamily="34" charset="0"/>
                <a:cs typeface="Arial" pitchFamily="34" charset="0"/>
                <a:sym typeface="Symbol"/>
              </a:rPr>
              <a:t> = p</a:t>
            </a:r>
            <a:r>
              <a:rPr lang="en-US" sz="2000" baseline="-25000" dirty="0" smtClean="0">
                <a:latin typeface="Arial" pitchFamily="34" charset="0"/>
                <a:cs typeface="Arial" pitchFamily="34" charset="0"/>
                <a:sym typeface="Symbol"/>
              </a:rPr>
              <a:t>a</a:t>
            </a:r>
            <a:r>
              <a:rPr lang="en-US" sz="2000" dirty="0" smtClean="0">
                <a:latin typeface="Arial" pitchFamily="34" charset="0"/>
                <a:cs typeface="Arial" pitchFamily="34" charset="0"/>
                <a:sym typeface="Symbol"/>
              </a:rPr>
              <a:t>).</a:t>
            </a:r>
          </a:p>
          <a:p>
            <a:pPr algn="just"/>
            <a:endParaRPr lang="en-US" sz="2400" dirty="0" smtClean="0">
              <a:latin typeface="Arial" pitchFamily="34" charset="0"/>
              <a:cs typeface="Arial" pitchFamily="34" charset="0"/>
              <a:sym typeface="Symbol"/>
            </a:endParaRPr>
          </a:p>
          <a:p>
            <a:pPr algn="just"/>
            <a:endParaRPr lang="en-US" sz="2000" dirty="0" smtClean="0">
              <a:latin typeface="Arial" pitchFamily="34" charset="0"/>
              <a:cs typeface="Arial" pitchFamily="34" charset="0"/>
              <a:sym typeface="Symbol"/>
            </a:endParaRPr>
          </a:p>
          <a:p>
            <a:pPr algn="just"/>
            <a:r>
              <a:rPr lang="en-US" sz="2000" dirty="0" err="1" smtClean="0">
                <a:latin typeface="Arial" pitchFamily="34" charset="0"/>
                <a:cs typeface="Arial" pitchFamily="34" charset="0"/>
                <a:sym typeface="Symbol"/>
              </a:rPr>
              <a:t>Bề</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mặt</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lọc</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được</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bố</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trí</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bên</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ngoài</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thông</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dụng</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huyền</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phù</a:t>
            </a:r>
            <a:r>
              <a:rPr lang="en-US" sz="2000" dirty="0" smtClean="0">
                <a:latin typeface="Arial" pitchFamily="34" charset="0"/>
                <a:cs typeface="Arial" pitchFamily="34" charset="0"/>
                <a:sym typeface="Symbol"/>
              </a:rPr>
              <a:t> ở </a:t>
            </a:r>
            <a:r>
              <a:rPr lang="en-US" sz="2000" dirty="0" err="1" smtClean="0">
                <a:latin typeface="Arial" pitchFamily="34" charset="0"/>
                <a:cs typeface="Arial" pitchFamily="34" charset="0"/>
                <a:sym typeface="Symbol"/>
              </a:rPr>
              <a:t>bên</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ngoài</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thùng</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và</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nước</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lọc</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chảy</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từ</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ngoài</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vào</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thùng</a:t>
            </a:r>
            <a:r>
              <a:rPr lang="en-US" sz="2000" dirty="0" smtClean="0">
                <a:latin typeface="Arial" pitchFamily="34" charset="0"/>
                <a:cs typeface="Arial" pitchFamily="34" charset="0"/>
                <a:sym typeface="Symbol"/>
              </a:rPr>
              <a:t>.</a:t>
            </a:r>
            <a:endParaRPr lang="en-US" sz="2000" b="1" dirty="0" smtClean="0">
              <a:latin typeface="Arial" pitchFamily="34" charset="0"/>
              <a:cs typeface="Arial" pitchFamily="34" charset="0"/>
              <a:sym typeface="Symbol"/>
            </a:endParaRPr>
          </a:p>
        </p:txBody>
      </p:sp>
      <p:graphicFrame>
        <p:nvGraphicFramePr>
          <p:cNvPr id="4" name="Object 3"/>
          <p:cNvGraphicFramePr>
            <a:graphicFrameLocks noChangeAspect="1"/>
          </p:cNvGraphicFramePr>
          <p:nvPr>
            <p:extLst>
              <p:ext uri="{D42A27DB-BD31-4B8C-83A1-F6EECF244321}">
                <p14:modId xmlns:p14="http://schemas.microsoft.com/office/powerpoint/2010/main" val="1859197177"/>
              </p:ext>
            </p:extLst>
          </p:nvPr>
        </p:nvGraphicFramePr>
        <p:xfrm>
          <a:off x="3124200" y="1562100"/>
          <a:ext cx="2446337" cy="647700"/>
        </p:xfrm>
        <a:graphic>
          <a:graphicData uri="http://schemas.openxmlformats.org/presentationml/2006/ole">
            <mc:AlternateContent xmlns:mc="http://schemas.openxmlformats.org/markup-compatibility/2006">
              <mc:Choice xmlns:v="urn:schemas-microsoft-com:vml" Requires="v">
                <p:oleObj spid="_x0000_s30832" name="Equation" r:id="rId3" imgW="863280" imgH="228600" progId="Equation.3">
                  <p:embed/>
                </p:oleObj>
              </mc:Choice>
              <mc:Fallback>
                <p:oleObj name="Equation" r:id="rId3" imgW="863280" imgH="228600" progId="Equation.3">
                  <p:embed/>
                  <p:pic>
                    <p:nvPicPr>
                      <p:cNvPr id="0" name="Picture 10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24200" y="1562100"/>
                        <a:ext cx="2446337" cy="647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Rectangle 4"/>
          <p:cNvSpPr/>
          <p:nvPr/>
        </p:nvSpPr>
        <p:spPr>
          <a:xfrm>
            <a:off x="4459459" y="2667000"/>
            <a:ext cx="4684541" cy="3847207"/>
          </a:xfrm>
          <a:prstGeom prst="rect">
            <a:avLst/>
          </a:prstGeom>
        </p:spPr>
        <p:txBody>
          <a:bodyPr wrap="square">
            <a:spAutoFit/>
          </a:bodyPr>
          <a:lstStyle/>
          <a:p>
            <a:pPr algn="just"/>
            <a:r>
              <a:rPr lang="en-US" sz="2400" b="1" dirty="0" err="1" smtClean="0">
                <a:solidFill>
                  <a:srgbClr val="FF6600"/>
                </a:solidFill>
                <a:latin typeface="Arial" pitchFamily="34" charset="0"/>
                <a:cs typeface="Arial" pitchFamily="34" charset="0"/>
                <a:sym typeface="Symbol"/>
              </a:rPr>
              <a:t>Cấu</a:t>
            </a:r>
            <a:r>
              <a:rPr lang="en-US" sz="2400" b="1" dirty="0" smtClean="0">
                <a:solidFill>
                  <a:srgbClr val="FF6600"/>
                </a:solidFill>
                <a:latin typeface="Arial" pitchFamily="34" charset="0"/>
                <a:cs typeface="Arial" pitchFamily="34" charset="0"/>
                <a:sym typeface="Symbol"/>
              </a:rPr>
              <a:t> </a:t>
            </a:r>
            <a:r>
              <a:rPr lang="en-US" sz="2400" b="1" dirty="0" err="1" smtClean="0">
                <a:solidFill>
                  <a:srgbClr val="FF6600"/>
                </a:solidFill>
                <a:latin typeface="Arial" pitchFamily="34" charset="0"/>
                <a:cs typeface="Arial" pitchFamily="34" charset="0"/>
                <a:sym typeface="Symbol"/>
              </a:rPr>
              <a:t>tạo</a:t>
            </a:r>
            <a:r>
              <a:rPr lang="en-US" sz="2400" b="1" dirty="0" smtClean="0">
                <a:solidFill>
                  <a:srgbClr val="FF6600"/>
                </a:solidFill>
                <a:latin typeface="Arial" pitchFamily="34" charset="0"/>
                <a:cs typeface="Arial" pitchFamily="34" charset="0"/>
                <a:sym typeface="Symbol"/>
              </a:rPr>
              <a:t>: </a:t>
            </a:r>
            <a:r>
              <a:rPr lang="en-US" sz="2000" dirty="0" err="1" smtClean="0">
                <a:latin typeface="Arial" pitchFamily="34" charset="0"/>
                <a:cs typeface="Arial" pitchFamily="34" charset="0"/>
                <a:sym typeface="Symbol"/>
              </a:rPr>
              <a:t>gồm</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thùng</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hình</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trụ</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đường</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kính</a:t>
            </a:r>
            <a:r>
              <a:rPr lang="en-US" sz="2000" dirty="0" smtClean="0">
                <a:latin typeface="Arial" pitchFamily="34" charset="0"/>
                <a:cs typeface="Arial" pitchFamily="34" charset="0"/>
                <a:sym typeface="Symbol"/>
              </a:rPr>
              <a:t> D, </a:t>
            </a:r>
            <a:r>
              <a:rPr lang="en-US" sz="2000" dirty="0" err="1" smtClean="0">
                <a:latin typeface="Arial" pitchFamily="34" charset="0"/>
                <a:cs typeface="Arial" pitchFamily="34" charset="0"/>
                <a:sym typeface="Symbol"/>
              </a:rPr>
              <a:t>chiều</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dài</a:t>
            </a:r>
            <a:r>
              <a:rPr lang="en-US" sz="2000" dirty="0" smtClean="0">
                <a:latin typeface="Arial" pitchFamily="34" charset="0"/>
                <a:cs typeface="Arial" pitchFamily="34" charset="0"/>
                <a:sym typeface="Symbol"/>
              </a:rPr>
              <a:t> L) quay </a:t>
            </a:r>
            <a:r>
              <a:rPr lang="en-US" sz="2000" dirty="0" err="1" smtClean="0">
                <a:latin typeface="Arial" pitchFamily="34" charset="0"/>
                <a:cs typeface="Arial" pitchFamily="34" charset="0"/>
                <a:sym typeface="Symbol"/>
              </a:rPr>
              <a:t>với</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vận</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tốc</a:t>
            </a:r>
            <a:r>
              <a:rPr lang="en-US" sz="2000" dirty="0" smtClean="0">
                <a:latin typeface="Arial" pitchFamily="34" charset="0"/>
                <a:cs typeface="Arial" pitchFamily="34" charset="0"/>
                <a:sym typeface="Symbol"/>
              </a:rPr>
              <a:t> n </a:t>
            </a:r>
            <a:r>
              <a:rPr lang="en-US" sz="2000" dirty="0" err="1" smtClean="0">
                <a:latin typeface="Arial" pitchFamily="34" charset="0"/>
                <a:cs typeface="Arial" pitchFamily="34" charset="0"/>
                <a:sym typeface="Symbol"/>
              </a:rPr>
              <a:t>vòng</a:t>
            </a:r>
            <a:r>
              <a:rPr lang="en-US" sz="2000" dirty="0" smtClean="0">
                <a:latin typeface="Arial" pitchFamily="34" charset="0"/>
                <a:cs typeface="Arial" pitchFamily="34" charset="0"/>
                <a:sym typeface="Symbol"/>
              </a:rPr>
              <a:t>/</a:t>
            </a:r>
            <a:r>
              <a:rPr lang="en-US" sz="2000" dirty="0" err="1" smtClean="0">
                <a:latin typeface="Arial" pitchFamily="34" charset="0"/>
                <a:cs typeface="Arial" pitchFamily="34" charset="0"/>
                <a:sym typeface="Symbol"/>
              </a:rPr>
              <a:t>phút</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Thùng</a:t>
            </a:r>
            <a:r>
              <a:rPr lang="en-US" sz="2000" dirty="0" smtClean="0">
                <a:latin typeface="Arial" pitchFamily="34" charset="0"/>
                <a:cs typeface="Arial" pitchFamily="34" charset="0"/>
                <a:sym typeface="Symbol"/>
              </a:rPr>
              <a:t> quay </a:t>
            </a:r>
            <a:r>
              <a:rPr lang="en-US" sz="2000" dirty="0" err="1" smtClean="0">
                <a:latin typeface="Arial" pitchFamily="34" charset="0"/>
                <a:cs typeface="Arial" pitchFamily="34" charset="0"/>
                <a:sym typeface="Symbol"/>
              </a:rPr>
              <a:t>được</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đặt</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trong</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bể</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chứa</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huyền</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phù</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với</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độ</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nhúng</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sâu</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cố</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định</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theo</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mực</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chất</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lỏng</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không</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đổi</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Trên</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thành</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thùng</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có</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đục</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lỗ</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và</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bên</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ngoài</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có</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phủ</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vật</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liệu</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lọc</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Bên</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trong</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phân</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ra</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các</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ngăn</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riêng</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biệt</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mỗi</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ngăn</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có</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đường</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ống</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nối</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với</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trục</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rỗng</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tại</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tâm</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thùng</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Hệ</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thống</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đường</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ống</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cùng</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với</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trục</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rỗng</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tạo</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thành</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đường</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hút</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chân</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không</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và</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dẫn</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nước</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lọc</a:t>
            </a:r>
            <a:r>
              <a:rPr lang="en-US" sz="2000" dirty="0" smtClean="0">
                <a:latin typeface="Arial" pitchFamily="34" charset="0"/>
                <a:cs typeface="Arial" pitchFamily="34" charset="0"/>
                <a:sym typeface="Symbol"/>
              </a:rPr>
              <a:t>.</a:t>
            </a:r>
          </a:p>
        </p:txBody>
      </p:sp>
      <p:pic>
        <p:nvPicPr>
          <p:cNvPr id="30726" name="Picture 6" descr="http://upload.wikimedia.org/wikipedia/commons/thumb/a/a2/Rotary_vacuum-drum_filter.svg/420px-Rotary_vacuum-drum_filter.svg.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197" y="3141783"/>
            <a:ext cx="4459461" cy="3716217"/>
          </a:xfrm>
          <a:prstGeom prst="rect">
            <a:avLst/>
          </a:prstGeom>
          <a:noFill/>
          <a:extLst>
            <a:ext uri="{909E8E84-426E-40DD-AFC4-6F175D3DCCD1}">
              <a14:hiddenFill xmlns:a14="http://schemas.microsoft.com/office/drawing/2010/main">
                <a:solidFill>
                  <a:srgbClr val="FFFFFF"/>
                </a:solidFill>
              </a14:hiddenFill>
            </a:ext>
          </a:extLst>
        </p:spPr>
      </p:pic>
      <p:sp>
        <p:nvSpPr>
          <p:cNvPr id="7" name="Slide Number Placeholder 2"/>
          <p:cNvSpPr>
            <a:spLocks noGrp="1"/>
          </p:cNvSpPr>
          <p:nvPr>
            <p:ph type="sldNum" sz="quarter" idx="12"/>
          </p:nvPr>
        </p:nvSpPr>
        <p:spPr>
          <a:xfrm>
            <a:off x="6989620" y="6481373"/>
            <a:ext cx="2133600" cy="365125"/>
          </a:xfrm>
        </p:spPr>
        <p:txBody>
          <a:bodyPr/>
          <a:lstStyle/>
          <a:p>
            <a:fld id="{9C905762-C891-4585-A291-5CEA996061E6}" type="slidenum">
              <a:rPr lang="en-US" sz="1600" smtClean="0">
                <a:latin typeface="Arial" pitchFamily="34" charset="0"/>
                <a:cs typeface="Arial" pitchFamily="34" charset="0"/>
              </a:rPr>
              <a:pPr/>
              <a:t>38</a:t>
            </a:fld>
            <a:r>
              <a:rPr lang="en-US" sz="1600" dirty="0" smtClean="0">
                <a:latin typeface="Arial" pitchFamily="34" charset="0"/>
                <a:cs typeface="Arial" pitchFamily="34" charset="0"/>
              </a:rPr>
              <a:t>/53</a:t>
            </a:r>
            <a:endParaRPr lang="en-US" sz="1600" dirty="0">
              <a:latin typeface="Arial" pitchFamily="34" charset="0"/>
              <a:cs typeface="Arial" pitchFamily="34" charset="0"/>
            </a:endParaRPr>
          </a:p>
        </p:txBody>
      </p:sp>
    </p:spTree>
    <p:extLst>
      <p:ext uri="{BB962C8B-B14F-4D97-AF65-F5344CB8AC3E}">
        <p14:creationId xmlns:p14="http://schemas.microsoft.com/office/powerpoint/2010/main" val="348030749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b="1" dirty="0" smtClean="0">
                <a:solidFill>
                  <a:srgbClr val="0000FF"/>
                </a:solidFill>
                <a:latin typeface="Arial" pitchFamily="34" charset="0"/>
                <a:cs typeface="Arial" pitchFamily="34" charset="0"/>
              </a:rPr>
              <a:t>10.9</a:t>
            </a:r>
            <a:r>
              <a:rPr lang="vi-VN" sz="3200" b="1" dirty="0" smtClean="0">
                <a:solidFill>
                  <a:srgbClr val="0000FF"/>
                </a:solidFill>
                <a:latin typeface="Arial" pitchFamily="34" charset="0"/>
                <a:cs typeface="Arial" pitchFamily="34" charset="0"/>
              </a:rPr>
              <a:t> </a:t>
            </a:r>
            <a:r>
              <a:rPr lang="en-US" sz="3200" b="1" dirty="0" err="1">
                <a:solidFill>
                  <a:srgbClr val="0000FF"/>
                </a:solidFill>
                <a:latin typeface="Arial" pitchFamily="34" charset="0"/>
                <a:cs typeface="Arial" pitchFamily="34" charset="0"/>
              </a:rPr>
              <a:t>T</a:t>
            </a:r>
            <a:r>
              <a:rPr lang="en-US" sz="3200" b="1" dirty="0" err="1" smtClean="0">
                <a:solidFill>
                  <a:srgbClr val="0000FF"/>
                </a:solidFill>
                <a:latin typeface="Arial" pitchFamily="34" charset="0"/>
                <a:cs typeface="Arial" pitchFamily="34" charset="0"/>
              </a:rPr>
              <a:t>hiết</a:t>
            </a:r>
            <a:r>
              <a:rPr lang="en-US" sz="3200" b="1" dirty="0" smtClean="0">
                <a:solidFill>
                  <a:srgbClr val="0000FF"/>
                </a:solidFill>
                <a:latin typeface="Arial" pitchFamily="34" charset="0"/>
                <a:cs typeface="Arial" pitchFamily="34" charset="0"/>
              </a:rPr>
              <a:t> </a:t>
            </a:r>
            <a:r>
              <a:rPr lang="en-US" sz="3200" b="1" dirty="0" err="1" smtClean="0">
                <a:solidFill>
                  <a:srgbClr val="0000FF"/>
                </a:solidFill>
                <a:latin typeface="Arial" pitchFamily="34" charset="0"/>
                <a:cs typeface="Arial" pitchFamily="34" charset="0"/>
              </a:rPr>
              <a:t>bị</a:t>
            </a:r>
            <a:r>
              <a:rPr lang="en-US" sz="3200" b="1" dirty="0" smtClean="0">
                <a:solidFill>
                  <a:srgbClr val="0000FF"/>
                </a:solidFill>
                <a:latin typeface="Arial" pitchFamily="34" charset="0"/>
                <a:cs typeface="Arial" pitchFamily="34" charset="0"/>
              </a:rPr>
              <a:t> </a:t>
            </a:r>
            <a:r>
              <a:rPr lang="en-US" sz="3200" b="1" dirty="0" err="1" smtClean="0">
                <a:solidFill>
                  <a:srgbClr val="0000FF"/>
                </a:solidFill>
                <a:latin typeface="Arial" pitchFamily="34" charset="0"/>
                <a:cs typeface="Arial" pitchFamily="34" charset="0"/>
              </a:rPr>
              <a:t>lọc</a:t>
            </a:r>
            <a:endParaRPr lang="en-US" sz="2000" b="1" dirty="0" smtClean="0">
              <a:solidFill>
                <a:srgbClr val="0000FF"/>
              </a:solidFill>
              <a:latin typeface="Arial" pitchFamily="34" charset="0"/>
              <a:cs typeface="Arial" pitchFamily="34" charset="0"/>
            </a:endParaRPr>
          </a:p>
        </p:txBody>
      </p:sp>
      <p:sp>
        <p:nvSpPr>
          <p:cNvPr id="4" name="Rectangle 3"/>
          <p:cNvSpPr/>
          <p:nvPr/>
        </p:nvSpPr>
        <p:spPr>
          <a:xfrm>
            <a:off x="0" y="457200"/>
            <a:ext cx="9143999" cy="2246769"/>
          </a:xfrm>
          <a:prstGeom prst="rect">
            <a:avLst/>
          </a:prstGeom>
        </p:spPr>
        <p:txBody>
          <a:bodyPr wrap="square">
            <a:spAutoFit/>
          </a:bodyPr>
          <a:lstStyle/>
          <a:p>
            <a:pPr algn="just"/>
            <a:r>
              <a:rPr lang="en-US" sz="2400" b="1" dirty="0" err="1" smtClean="0">
                <a:solidFill>
                  <a:srgbClr val="FF0066"/>
                </a:solidFill>
                <a:latin typeface="Arial" pitchFamily="34" charset="0"/>
                <a:cs typeface="Arial" pitchFamily="34" charset="0"/>
                <a:sym typeface="Symbol"/>
              </a:rPr>
              <a:t>Thiết</a:t>
            </a:r>
            <a:r>
              <a:rPr lang="en-US" sz="2400" b="1" dirty="0" smtClean="0">
                <a:solidFill>
                  <a:srgbClr val="FF0066"/>
                </a:solidFill>
                <a:latin typeface="Arial" pitchFamily="34" charset="0"/>
                <a:cs typeface="Arial" pitchFamily="34" charset="0"/>
                <a:sym typeface="Symbol"/>
              </a:rPr>
              <a:t> </a:t>
            </a:r>
            <a:r>
              <a:rPr lang="en-US" sz="2400" b="1" dirty="0" err="1" smtClean="0">
                <a:solidFill>
                  <a:srgbClr val="FF0066"/>
                </a:solidFill>
                <a:latin typeface="Arial" pitchFamily="34" charset="0"/>
                <a:cs typeface="Arial" pitchFamily="34" charset="0"/>
                <a:sym typeface="Symbol"/>
              </a:rPr>
              <a:t>bị</a:t>
            </a:r>
            <a:r>
              <a:rPr lang="en-US" sz="2400" b="1" dirty="0" smtClean="0">
                <a:solidFill>
                  <a:srgbClr val="FF0066"/>
                </a:solidFill>
                <a:latin typeface="Arial" pitchFamily="34" charset="0"/>
                <a:cs typeface="Arial" pitchFamily="34" charset="0"/>
                <a:sym typeface="Symbol"/>
              </a:rPr>
              <a:t> </a:t>
            </a:r>
            <a:r>
              <a:rPr lang="en-US" sz="2400" b="1" dirty="0" err="1" smtClean="0">
                <a:solidFill>
                  <a:srgbClr val="FF0066"/>
                </a:solidFill>
                <a:latin typeface="Arial" pitchFamily="34" charset="0"/>
                <a:cs typeface="Arial" pitchFamily="34" charset="0"/>
                <a:sym typeface="Symbol"/>
              </a:rPr>
              <a:t>lọc</a:t>
            </a:r>
            <a:r>
              <a:rPr lang="en-US" sz="2400" b="1" dirty="0" smtClean="0">
                <a:solidFill>
                  <a:srgbClr val="FF0066"/>
                </a:solidFill>
                <a:latin typeface="Arial" pitchFamily="34" charset="0"/>
                <a:cs typeface="Arial" pitchFamily="34" charset="0"/>
                <a:sym typeface="Symbol"/>
              </a:rPr>
              <a:t> </a:t>
            </a:r>
            <a:r>
              <a:rPr lang="en-US" sz="2400" b="1" dirty="0" err="1" smtClean="0">
                <a:solidFill>
                  <a:srgbClr val="FF0066"/>
                </a:solidFill>
                <a:latin typeface="Arial" pitchFamily="34" charset="0"/>
                <a:cs typeface="Arial" pitchFamily="34" charset="0"/>
                <a:sym typeface="Symbol"/>
              </a:rPr>
              <a:t>chân</a:t>
            </a:r>
            <a:r>
              <a:rPr lang="en-US" sz="2400" b="1" dirty="0" smtClean="0">
                <a:solidFill>
                  <a:srgbClr val="FF0066"/>
                </a:solidFill>
                <a:latin typeface="Arial" pitchFamily="34" charset="0"/>
                <a:cs typeface="Arial" pitchFamily="34" charset="0"/>
                <a:sym typeface="Symbol"/>
              </a:rPr>
              <a:t> </a:t>
            </a:r>
            <a:r>
              <a:rPr lang="en-US" sz="2400" b="1" dirty="0" err="1" smtClean="0">
                <a:solidFill>
                  <a:srgbClr val="FF0066"/>
                </a:solidFill>
                <a:latin typeface="Arial" pitchFamily="34" charset="0"/>
                <a:cs typeface="Arial" pitchFamily="34" charset="0"/>
                <a:sym typeface="Symbol"/>
              </a:rPr>
              <a:t>không</a:t>
            </a:r>
            <a:r>
              <a:rPr lang="en-US" sz="2400" b="1" dirty="0" smtClean="0">
                <a:solidFill>
                  <a:srgbClr val="FF0066"/>
                </a:solidFill>
                <a:latin typeface="Arial" pitchFamily="34" charset="0"/>
                <a:cs typeface="Arial" pitchFamily="34" charset="0"/>
                <a:sym typeface="Symbol"/>
              </a:rPr>
              <a:t> </a:t>
            </a:r>
            <a:r>
              <a:rPr lang="en-US" sz="2400" b="1" dirty="0" err="1" smtClean="0">
                <a:solidFill>
                  <a:srgbClr val="FF0066"/>
                </a:solidFill>
                <a:latin typeface="Arial" pitchFamily="34" charset="0"/>
                <a:cs typeface="Arial" pitchFamily="34" charset="0"/>
                <a:sym typeface="Symbol"/>
              </a:rPr>
              <a:t>thùng</a:t>
            </a:r>
            <a:r>
              <a:rPr lang="en-US" sz="2400" b="1" dirty="0" smtClean="0">
                <a:solidFill>
                  <a:srgbClr val="FF0066"/>
                </a:solidFill>
                <a:latin typeface="Arial" pitchFamily="34" charset="0"/>
                <a:cs typeface="Arial" pitchFamily="34" charset="0"/>
                <a:sym typeface="Symbol"/>
              </a:rPr>
              <a:t> quay </a:t>
            </a:r>
            <a:r>
              <a:rPr lang="en-US" sz="2000" b="1" dirty="0" smtClean="0">
                <a:solidFill>
                  <a:srgbClr val="FF0066"/>
                </a:solidFill>
                <a:latin typeface="Arial" pitchFamily="34" charset="0"/>
                <a:cs typeface="Arial" pitchFamily="34" charset="0"/>
                <a:sym typeface="Symbol"/>
              </a:rPr>
              <a:t>(rotary drum vacuum filter):</a:t>
            </a:r>
            <a:r>
              <a:rPr lang="en-US" sz="2400" b="1" dirty="0" smtClean="0">
                <a:solidFill>
                  <a:srgbClr val="FF0066"/>
                </a:solidFill>
                <a:latin typeface="Arial" pitchFamily="34" charset="0"/>
                <a:cs typeface="Arial" pitchFamily="34" charset="0"/>
                <a:sym typeface="Symbol"/>
              </a:rPr>
              <a:t> </a:t>
            </a:r>
          </a:p>
          <a:p>
            <a:pPr algn="just"/>
            <a:r>
              <a:rPr lang="en-US" sz="2400" b="1" dirty="0" err="1" smtClean="0">
                <a:solidFill>
                  <a:srgbClr val="009900"/>
                </a:solidFill>
                <a:latin typeface="Arial" pitchFamily="34" charset="0"/>
                <a:cs typeface="Arial" pitchFamily="34" charset="0"/>
                <a:sym typeface="Symbol"/>
              </a:rPr>
              <a:t>Nguyên</a:t>
            </a:r>
            <a:r>
              <a:rPr lang="en-US" sz="2400" b="1" dirty="0" smtClean="0">
                <a:solidFill>
                  <a:srgbClr val="009900"/>
                </a:solidFill>
                <a:latin typeface="Arial" pitchFamily="34" charset="0"/>
                <a:cs typeface="Arial" pitchFamily="34" charset="0"/>
                <a:sym typeface="Symbol"/>
              </a:rPr>
              <a:t> </a:t>
            </a:r>
            <a:r>
              <a:rPr lang="en-US" sz="2400" b="1" dirty="0" err="1" smtClean="0">
                <a:solidFill>
                  <a:srgbClr val="009900"/>
                </a:solidFill>
                <a:latin typeface="Arial" pitchFamily="34" charset="0"/>
                <a:cs typeface="Arial" pitchFamily="34" charset="0"/>
                <a:sym typeface="Symbol"/>
              </a:rPr>
              <a:t>lý</a:t>
            </a:r>
            <a:r>
              <a:rPr lang="en-US" sz="2400" b="1" dirty="0" smtClean="0">
                <a:solidFill>
                  <a:srgbClr val="009900"/>
                </a:solidFill>
                <a:latin typeface="Arial" pitchFamily="34" charset="0"/>
                <a:cs typeface="Arial" pitchFamily="34" charset="0"/>
                <a:sym typeface="Symbol"/>
              </a:rPr>
              <a:t> </a:t>
            </a:r>
            <a:r>
              <a:rPr lang="en-US" sz="2400" b="1" dirty="0" err="1" smtClean="0">
                <a:solidFill>
                  <a:srgbClr val="009900"/>
                </a:solidFill>
                <a:latin typeface="Arial" pitchFamily="34" charset="0"/>
                <a:cs typeface="Arial" pitchFamily="34" charset="0"/>
                <a:sym typeface="Symbol"/>
              </a:rPr>
              <a:t>làm</a:t>
            </a:r>
            <a:r>
              <a:rPr lang="en-US" sz="2400" b="1" dirty="0" smtClean="0">
                <a:solidFill>
                  <a:srgbClr val="009900"/>
                </a:solidFill>
                <a:latin typeface="Arial" pitchFamily="34" charset="0"/>
                <a:cs typeface="Arial" pitchFamily="34" charset="0"/>
                <a:sym typeface="Symbol"/>
              </a:rPr>
              <a:t> </a:t>
            </a:r>
            <a:r>
              <a:rPr lang="en-US" sz="2400" b="1" dirty="0" err="1" smtClean="0">
                <a:solidFill>
                  <a:srgbClr val="009900"/>
                </a:solidFill>
                <a:latin typeface="Arial" pitchFamily="34" charset="0"/>
                <a:cs typeface="Arial" pitchFamily="34" charset="0"/>
                <a:sym typeface="Symbol"/>
              </a:rPr>
              <a:t>việc</a:t>
            </a:r>
            <a:r>
              <a:rPr lang="en-US" sz="2400" b="1" dirty="0" smtClean="0">
                <a:solidFill>
                  <a:srgbClr val="009900"/>
                </a:solidFill>
                <a:latin typeface="Arial" pitchFamily="34" charset="0"/>
                <a:cs typeface="Arial" pitchFamily="34" charset="0"/>
                <a:sym typeface="Symbol"/>
              </a:rPr>
              <a:t>: </a:t>
            </a:r>
            <a:r>
              <a:rPr lang="en-US" sz="2400" dirty="0" err="1" smtClean="0">
                <a:latin typeface="Arial" pitchFamily="34" charset="0"/>
                <a:cs typeface="Arial" pitchFamily="34" charset="0"/>
                <a:sym typeface="Symbol"/>
              </a:rPr>
              <a:t>chu</a:t>
            </a:r>
            <a:r>
              <a:rPr lang="en-US" sz="2400" dirty="0" smtClean="0">
                <a:latin typeface="Arial" pitchFamily="34" charset="0"/>
                <a:cs typeface="Arial" pitchFamily="34" charset="0"/>
                <a:sym typeface="Symbol"/>
              </a:rPr>
              <a:t> vi </a:t>
            </a:r>
            <a:r>
              <a:rPr lang="en-US" sz="2400" dirty="0" err="1" smtClean="0">
                <a:latin typeface="Arial" pitchFamily="34" charset="0"/>
                <a:cs typeface="Arial" pitchFamily="34" charset="0"/>
                <a:sym typeface="Symbol"/>
              </a:rPr>
              <a:t>thùng</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được</a:t>
            </a:r>
            <a:r>
              <a:rPr lang="en-US" sz="2400" dirty="0" smtClean="0">
                <a:latin typeface="Arial" pitchFamily="34" charset="0"/>
                <a:cs typeface="Arial" pitchFamily="34" charset="0"/>
                <a:sym typeface="Symbol"/>
              </a:rPr>
              <a:t> chia </a:t>
            </a:r>
            <a:r>
              <a:rPr lang="en-US" sz="2400" dirty="0" err="1" smtClean="0">
                <a:latin typeface="Arial" pitchFamily="34" charset="0"/>
                <a:cs typeface="Arial" pitchFamily="34" charset="0"/>
                <a:sym typeface="Symbol"/>
              </a:rPr>
              <a:t>thành</a:t>
            </a:r>
            <a:r>
              <a:rPr lang="en-US" sz="2400" dirty="0" smtClean="0">
                <a:latin typeface="Arial" pitchFamily="34" charset="0"/>
                <a:cs typeface="Arial" pitchFamily="34" charset="0"/>
                <a:sym typeface="Symbol"/>
              </a:rPr>
              <a:t> 6 </a:t>
            </a:r>
            <a:r>
              <a:rPr lang="en-US" sz="2400" dirty="0" err="1" smtClean="0">
                <a:latin typeface="Arial" pitchFamily="34" charset="0"/>
                <a:cs typeface="Arial" pitchFamily="34" charset="0"/>
                <a:sym typeface="Symbol"/>
              </a:rPr>
              <a:t>khu</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vực</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ứng</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với</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các</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góc</a:t>
            </a:r>
            <a:r>
              <a:rPr lang="en-US" sz="2400" dirty="0" smtClean="0">
                <a:latin typeface="Arial" pitchFamily="34" charset="0"/>
                <a:cs typeface="Arial" pitchFamily="34" charset="0"/>
                <a:sym typeface="Symbol"/>
              </a:rPr>
              <a:t>  </a:t>
            </a:r>
            <a:r>
              <a:rPr lang="en-US" sz="2400" dirty="0" err="1" smtClean="0">
                <a:latin typeface="Arial" pitchFamily="34" charset="0"/>
                <a:cs typeface="Arial" pitchFamily="34" charset="0"/>
                <a:sym typeface="Symbol"/>
              </a:rPr>
              <a:t>khác</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nhau</a:t>
            </a:r>
            <a:r>
              <a:rPr lang="en-US" sz="2400" dirty="0" smtClean="0">
                <a:latin typeface="Arial" pitchFamily="34" charset="0"/>
                <a:cs typeface="Arial" pitchFamily="34" charset="0"/>
                <a:sym typeface="Symbol"/>
              </a:rPr>
              <a:t>:</a:t>
            </a:r>
          </a:p>
          <a:p>
            <a:pPr algn="just"/>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góc</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lọc</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được</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xác</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định</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theo</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vị</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trí</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tiếp</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xúc</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của</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thùng</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với</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huyền</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phù</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trong</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bể</a:t>
            </a:r>
            <a:r>
              <a:rPr lang="en-US" sz="2400" dirty="0" smtClean="0">
                <a:latin typeface="Arial" pitchFamily="34" charset="0"/>
                <a:cs typeface="Arial" pitchFamily="34" charset="0"/>
                <a:sym typeface="Symbol"/>
              </a:rPr>
              <a:t>;</a:t>
            </a:r>
          </a:p>
          <a:p>
            <a:pPr algn="just"/>
            <a:endParaRPr lang="en-US" sz="2000" dirty="0" smtClean="0">
              <a:latin typeface="Arial" pitchFamily="34" charset="0"/>
              <a:cs typeface="Arial" pitchFamily="34" charset="0"/>
              <a:sym typeface="Symbol"/>
            </a:endParaRPr>
          </a:p>
        </p:txBody>
      </p:sp>
      <p:pic>
        <p:nvPicPr>
          <p:cNvPr id="6" name="Picture 5"/>
          <p:cNvPicPr>
            <a:picLocks noChangeAspect="1"/>
          </p:cNvPicPr>
          <p:nvPr/>
        </p:nvPicPr>
        <p:blipFill rotWithShape="1">
          <a:blip r:embed="rId2" cstate="print">
            <a:biLevel thresh="75000"/>
            <a:extLst>
              <a:ext uri="{28A0092B-C50C-407E-A947-70E740481C1C}">
                <a14:useLocalDpi xmlns:a14="http://schemas.microsoft.com/office/drawing/2010/main" val="0"/>
              </a:ext>
            </a:extLst>
          </a:blip>
          <a:srcRect b="9096"/>
          <a:stretch/>
        </p:blipFill>
        <p:spPr>
          <a:xfrm>
            <a:off x="0" y="2362200"/>
            <a:ext cx="4852930" cy="4038600"/>
          </a:xfrm>
          <a:prstGeom prst="rect">
            <a:avLst/>
          </a:prstGeom>
        </p:spPr>
      </p:pic>
      <p:sp>
        <p:nvSpPr>
          <p:cNvPr id="7" name="Rectangle 6"/>
          <p:cNvSpPr/>
          <p:nvPr/>
        </p:nvSpPr>
        <p:spPr>
          <a:xfrm>
            <a:off x="4537363" y="2209800"/>
            <a:ext cx="4572000" cy="3785652"/>
          </a:xfrm>
          <a:prstGeom prst="rect">
            <a:avLst/>
          </a:prstGeom>
        </p:spPr>
        <p:txBody>
          <a:bodyPr>
            <a:spAutoFit/>
          </a:bodyPr>
          <a:lstStyle/>
          <a:p>
            <a:pPr algn="just"/>
            <a:r>
              <a:rPr lang="en-US" sz="2400" dirty="0" smtClean="0">
                <a:latin typeface="Arial" pitchFamily="34" charset="0"/>
                <a:cs typeface="Arial" pitchFamily="34" charset="0"/>
                <a:sym typeface="Symbol"/>
              </a:rPr>
              <a:t></a:t>
            </a:r>
            <a:r>
              <a:rPr lang="en-US" sz="2400" baseline="-25000" dirty="0" smtClean="0">
                <a:latin typeface="Arial" pitchFamily="34" charset="0"/>
                <a:cs typeface="Arial" pitchFamily="34" charset="0"/>
                <a:sym typeface="Symbol"/>
              </a:rPr>
              <a:t>1</a:t>
            </a:r>
            <a:r>
              <a:rPr lang="en-US" sz="2400" dirty="0" smtClean="0">
                <a:latin typeface="Arial" pitchFamily="34" charset="0"/>
                <a:cs typeface="Arial" pitchFamily="34" charset="0"/>
                <a:sym typeface="Symbol"/>
              </a:rPr>
              <a:t>, </a:t>
            </a:r>
            <a:r>
              <a:rPr lang="en-US" sz="2400" baseline="-25000" dirty="0">
                <a:latin typeface="Arial" pitchFamily="34" charset="0"/>
                <a:cs typeface="Arial" pitchFamily="34" charset="0"/>
                <a:sym typeface="Symbol"/>
              </a:rPr>
              <a:t>2</a:t>
            </a:r>
            <a:r>
              <a:rPr lang="en-US" sz="2400" dirty="0" smtClean="0">
                <a:latin typeface="Arial" pitchFamily="34" charset="0"/>
                <a:cs typeface="Arial" pitchFamily="34" charset="0"/>
                <a:sym typeface="Symbol"/>
              </a:rPr>
              <a:t>: </a:t>
            </a:r>
            <a:r>
              <a:rPr lang="en-US" sz="2400" dirty="0" err="1">
                <a:latin typeface="Arial" pitchFamily="34" charset="0"/>
                <a:cs typeface="Arial" pitchFamily="34" charset="0"/>
                <a:sym typeface="Symbol"/>
              </a:rPr>
              <a:t>góc</a:t>
            </a:r>
            <a:r>
              <a:rPr lang="en-US" sz="2400" dirty="0">
                <a:latin typeface="Arial" pitchFamily="34" charset="0"/>
                <a:cs typeface="Arial" pitchFamily="34" charset="0"/>
                <a:sym typeface="Symbol"/>
              </a:rPr>
              <a:t> </a:t>
            </a:r>
            <a:r>
              <a:rPr lang="en-US" sz="2400" dirty="0" err="1" smtClean="0">
                <a:latin typeface="Arial" pitchFamily="34" charset="0"/>
                <a:cs typeface="Arial" pitchFamily="34" charset="0"/>
                <a:sym typeface="Symbol"/>
              </a:rPr>
              <a:t>làm</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khô</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bã</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sấy</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lần</a:t>
            </a:r>
            <a:r>
              <a:rPr lang="en-US" sz="2400" dirty="0" smtClean="0">
                <a:latin typeface="Arial" pitchFamily="34" charset="0"/>
                <a:cs typeface="Arial" pitchFamily="34" charset="0"/>
                <a:sym typeface="Symbol"/>
              </a:rPr>
              <a:t> 1 </a:t>
            </a:r>
            <a:r>
              <a:rPr lang="en-US" sz="2400" dirty="0" err="1" smtClean="0">
                <a:latin typeface="Arial" pitchFamily="34" charset="0"/>
                <a:cs typeface="Arial" pitchFamily="34" charset="0"/>
                <a:sym typeface="Symbol"/>
              </a:rPr>
              <a:t>và</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lần</a:t>
            </a:r>
            <a:r>
              <a:rPr lang="en-US" sz="2400" dirty="0" smtClean="0">
                <a:latin typeface="Arial" pitchFamily="34" charset="0"/>
                <a:cs typeface="Arial" pitchFamily="34" charset="0"/>
                <a:sym typeface="Symbol"/>
              </a:rPr>
              <a:t> 2;</a:t>
            </a:r>
          </a:p>
          <a:p>
            <a:pPr algn="just"/>
            <a:r>
              <a:rPr lang="en-US" sz="2400" dirty="0" smtClean="0">
                <a:latin typeface="Arial" pitchFamily="34" charset="0"/>
                <a:cs typeface="Arial" pitchFamily="34" charset="0"/>
                <a:sym typeface="Symbol"/>
              </a:rPr>
              <a:t></a:t>
            </a:r>
            <a:r>
              <a:rPr lang="en-US" sz="2400" baseline="-25000" dirty="0" smtClean="0">
                <a:latin typeface="Arial" pitchFamily="34" charset="0"/>
                <a:cs typeface="Arial" pitchFamily="34" charset="0"/>
                <a:sym typeface="Symbol"/>
              </a:rPr>
              <a:t>r</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góc</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rửa</a:t>
            </a:r>
            <a:r>
              <a:rPr lang="en-US" sz="2400" dirty="0" smtClean="0">
                <a:latin typeface="Arial" pitchFamily="34" charset="0"/>
                <a:cs typeface="Arial" pitchFamily="34" charset="0"/>
                <a:sym typeface="Symbol"/>
              </a:rPr>
              <a:t>;</a:t>
            </a:r>
          </a:p>
          <a:p>
            <a:pPr algn="just"/>
            <a:r>
              <a:rPr lang="en-US" sz="2400" dirty="0" smtClean="0">
                <a:latin typeface="Arial" pitchFamily="34" charset="0"/>
                <a:cs typeface="Arial" pitchFamily="34" charset="0"/>
                <a:sym typeface="Symbol"/>
              </a:rPr>
              <a:t></a:t>
            </a:r>
            <a:r>
              <a:rPr lang="en-US" sz="2400" baseline="-25000" dirty="0" smtClean="0">
                <a:latin typeface="Arial" pitchFamily="34" charset="0"/>
                <a:cs typeface="Arial" pitchFamily="34" charset="0"/>
                <a:sym typeface="Symbol"/>
              </a:rPr>
              <a:t>c</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góc</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cạo</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bã</a:t>
            </a:r>
            <a:r>
              <a:rPr lang="en-US" sz="2400" dirty="0" smtClean="0">
                <a:latin typeface="Arial" pitchFamily="34" charset="0"/>
                <a:cs typeface="Arial" pitchFamily="34" charset="0"/>
                <a:sym typeface="Symbol"/>
              </a:rPr>
              <a:t>;</a:t>
            </a:r>
          </a:p>
          <a:p>
            <a:pPr algn="just"/>
            <a:r>
              <a:rPr lang="en-US" sz="2400" dirty="0" smtClean="0">
                <a:latin typeface="Arial" pitchFamily="34" charset="0"/>
                <a:cs typeface="Arial" pitchFamily="34" charset="0"/>
                <a:sym typeface="Symbol"/>
              </a:rPr>
              <a:t></a:t>
            </a:r>
            <a:r>
              <a:rPr lang="en-US" sz="2400" baseline="-25000" dirty="0" smtClean="0">
                <a:latin typeface="Arial" pitchFamily="34" charset="0"/>
                <a:cs typeface="Arial" pitchFamily="34" charset="0"/>
                <a:sym typeface="Symbol"/>
              </a:rPr>
              <a:t>s</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góc</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tái</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sinh</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bề</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mặt</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lọc</a:t>
            </a:r>
            <a:r>
              <a:rPr lang="en-US" sz="2400" dirty="0" smtClean="0">
                <a:latin typeface="Arial" pitchFamily="34" charset="0"/>
                <a:cs typeface="Arial" pitchFamily="34" charset="0"/>
                <a:sym typeface="Symbol"/>
              </a:rPr>
              <a:t>.</a:t>
            </a:r>
          </a:p>
          <a:p>
            <a:pPr algn="just"/>
            <a:r>
              <a:rPr lang="en-US" sz="2400" dirty="0" err="1" smtClean="0">
                <a:latin typeface="Arial" pitchFamily="34" charset="0"/>
                <a:cs typeface="Arial" pitchFamily="34" charset="0"/>
                <a:sym typeface="Symbol"/>
              </a:rPr>
              <a:t>Khu</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vực</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sấy</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được</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hỗ</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trợ</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bằng</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cơ</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cấu</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băng</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tải</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để</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ép</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bớt</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nước</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lọc</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và</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nước</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rửa</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Tại</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khu</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vực</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rửa</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bố</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trí</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các</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vòi</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phun</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nước</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rửa</a:t>
            </a:r>
            <a:r>
              <a:rPr lang="en-US" sz="2400" dirty="0" smtClean="0">
                <a:latin typeface="Arial" pitchFamily="34" charset="0"/>
                <a:cs typeface="Arial" pitchFamily="34" charset="0"/>
                <a:sym typeface="Symbol"/>
              </a:rPr>
              <a:t>. </a:t>
            </a:r>
          </a:p>
        </p:txBody>
      </p:sp>
      <p:sp>
        <p:nvSpPr>
          <p:cNvPr id="8" name="Rectangle 7"/>
          <p:cNvSpPr/>
          <p:nvPr/>
        </p:nvSpPr>
        <p:spPr>
          <a:xfrm>
            <a:off x="2438400" y="5943600"/>
            <a:ext cx="324128" cy="369332"/>
          </a:xfrm>
          <a:prstGeom prst="rect">
            <a:avLst/>
          </a:prstGeom>
        </p:spPr>
        <p:txBody>
          <a:bodyPr wrap="none">
            <a:spAutoFit/>
          </a:bodyPr>
          <a:lstStyle/>
          <a:p>
            <a:r>
              <a:rPr lang="en-US" dirty="0">
                <a:latin typeface="Arial" pitchFamily="34" charset="0"/>
                <a:cs typeface="Arial" pitchFamily="34" charset="0"/>
                <a:sym typeface="Symbol"/>
              </a:rPr>
              <a:t></a:t>
            </a:r>
            <a:endParaRPr lang="en-US" dirty="0"/>
          </a:p>
        </p:txBody>
      </p:sp>
      <p:sp>
        <p:nvSpPr>
          <p:cNvPr id="9" name="Rectangle 8"/>
          <p:cNvSpPr/>
          <p:nvPr/>
        </p:nvSpPr>
        <p:spPr>
          <a:xfrm>
            <a:off x="152400" y="3964126"/>
            <a:ext cx="409086" cy="369332"/>
          </a:xfrm>
          <a:prstGeom prst="rect">
            <a:avLst/>
          </a:prstGeom>
        </p:spPr>
        <p:txBody>
          <a:bodyPr wrap="none">
            <a:spAutoFit/>
          </a:bodyPr>
          <a:lstStyle/>
          <a:p>
            <a:r>
              <a:rPr lang="en-US" dirty="0">
                <a:latin typeface="Arial" pitchFamily="34" charset="0"/>
                <a:cs typeface="Arial" pitchFamily="34" charset="0"/>
                <a:sym typeface="Symbol"/>
              </a:rPr>
              <a:t></a:t>
            </a:r>
            <a:r>
              <a:rPr lang="en-US" baseline="-25000" dirty="0">
                <a:latin typeface="Arial" pitchFamily="34" charset="0"/>
                <a:cs typeface="Arial" pitchFamily="34" charset="0"/>
                <a:sym typeface="Symbol"/>
              </a:rPr>
              <a:t>1</a:t>
            </a:r>
            <a:endParaRPr lang="en-US" dirty="0"/>
          </a:p>
        </p:txBody>
      </p:sp>
      <p:sp>
        <p:nvSpPr>
          <p:cNvPr id="10" name="Rectangle 9"/>
          <p:cNvSpPr/>
          <p:nvPr/>
        </p:nvSpPr>
        <p:spPr>
          <a:xfrm>
            <a:off x="3172314" y="2334637"/>
            <a:ext cx="409086" cy="369332"/>
          </a:xfrm>
          <a:prstGeom prst="rect">
            <a:avLst/>
          </a:prstGeom>
        </p:spPr>
        <p:txBody>
          <a:bodyPr wrap="none">
            <a:spAutoFit/>
          </a:bodyPr>
          <a:lstStyle/>
          <a:p>
            <a:r>
              <a:rPr lang="en-US" dirty="0" smtClean="0">
                <a:latin typeface="Arial" pitchFamily="34" charset="0"/>
                <a:cs typeface="Arial" pitchFamily="34" charset="0"/>
                <a:sym typeface="Symbol"/>
              </a:rPr>
              <a:t></a:t>
            </a:r>
            <a:r>
              <a:rPr lang="en-US" baseline="-25000" dirty="0" smtClean="0">
                <a:latin typeface="Arial" pitchFamily="34" charset="0"/>
                <a:cs typeface="Arial" pitchFamily="34" charset="0"/>
                <a:sym typeface="Symbol"/>
              </a:rPr>
              <a:t>2</a:t>
            </a:r>
            <a:endParaRPr lang="en-US" dirty="0"/>
          </a:p>
        </p:txBody>
      </p:sp>
      <p:sp>
        <p:nvSpPr>
          <p:cNvPr id="11" name="Rectangle 10"/>
          <p:cNvSpPr/>
          <p:nvPr/>
        </p:nvSpPr>
        <p:spPr>
          <a:xfrm>
            <a:off x="914400" y="2519303"/>
            <a:ext cx="375424" cy="369332"/>
          </a:xfrm>
          <a:prstGeom prst="rect">
            <a:avLst/>
          </a:prstGeom>
        </p:spPr>
        <p:txBody>
          <a:bodyPr wrap="none">
            <a:spAutoFit/>
          </a:bodyPr>
          <a:lstStyle/>
          <a:p>
            <a:r>
              <a:rPr lang="en-US" dirty="0" smtClean="0">
                <a:latin typeface="Arial" pitchFamily="34" charset="0"/>
                <a:cs typeface="Arial" pitchFamily="34" charset="0"/>
                <a:sym typeface="Symbol"/>
              </a:rPr>
              <a:t></a:t>
            </a:r>
            <a:r>
              <a:rPr lang="en-US" baseline="-25000" dirty="0" smtClean="0">
                <a:latin typeface="Arial" pitchFamily="34" charset="0"/>
                <a:cs typeface="Arial" pitchFamily="34" charset="0"/>
                <a:sym typeface="Symbol"/>
              </a:rPr>
              <a:t>r</a:t>
            </a:r>
            <a:endParaRPr lang="en-US" dirty="0"/>
          </a:p>
        </p:txBody>
      </p:sp>
      <p:sp>
        <p:nvSpPr>
          <p:cNvPr id="12" name="Rectangle 11"/>
          <p:cNvSpPr/>
          <p:nvPr/>
        </p:nvSpPr>
        <p:spPr>
          <a:xfrm>
            <a:off x="4086714" y="3745468"/>
            <a:ext cx="409086" cy="369332"/>
          </a:xfrm>
          <a:prstGeom prst="rect">
            <a:avLst/>
          </a:prstGeom>
        </p:spPr>
        <p:txBody>
          <a:bodyPr wrap="none">
            <a:spAutoFit/>
          </a:bodyPr>
          <a:lstStyle/>
          <a:p>
            <a:r>
              <a:rPr lang="en-US" dirty="0" smtClean="0">
                <a:latin typeface="Arial" pitchFamily="34" charset="0"/>
                <a:cs typeface="Arial" pitchFamily="34" charset="0"/>
                <a:sym typeface="Symbol"/>
              </a:rPr>
              <a:t></a:t>
            </a:r>
            <a:r>
              <a:rPr lang="en-US" baseline="-25000" dirty="0" smtClean="0">
                <a:latin typeface="Arial" pitchFamily="34" charset="0"/>
                <a:cs typeface="Arial" pitchFamily="34" charset="0"/>
                <a:sym typeface="Symbol"/>
              </a:rPr>
              <a:t>c</a:t>
            </a:r>
            <a:endParaRPr lang="en-US" dirty="0"/>
          </a:p>
        </p:txBody>
      </p:sp>
      <p:sp>
        <p:nvSpPr>
          <p:cNvPr id="13" name="Rectangle 12"/>
          <p:cNvSpPr/>
          <p:nvPr/>
        </p:nvSpPr>
        <p:spPr>
          <a:xfrm>
            <a:off x="4135205" y="4398891"/>
            <a:ext cx="409086" cy="369332"/>
          </a:xfrm>
          <a:prstGeom prst="rect">
            <a:avLst/>
          </a:prstGeom>
        </p:spPr>
        <p:txBody>
          <a:bodyPr wrap="none">
            <a:spAutoFit/>
          </a:bodyPr>
          <a:lstStyle/>
          <a:p>
            <a:r>
              <a:rPr lang="en-US" dirty="0" smtClean="0">
                <a:latin typeface="Arial" pitchFamily="34" charset="0"/>
                <a:cs typeface="Arial" pitchFamily="34" charset="0"/>
                <a:sym typeface="Symbol"/>
              </a:rPr>
              <a:t></a:t>
            </a:r>
            <a:r>
              <a:rPr lang="en-US" baseline="-25000" dirty="0" smtClean="0">
                <a:latin typeface="Arial" pitchFamily="34" charset="0"/>
                <a:cs typeface="Arial" pitchFamily="34" charset="0"/>
                <a:sym typeface="Symbol"/>
              </a:rPr>
              <a:t>s</a:t>
            </a:r>
            <a:endParaRPr lang="en-US" dirty="0"/>
          </a:p>
        </p:txBody>
      </p:sp>
      <p:sp>
        <p:nvSpPr>
          <p:cNvPr id="14" name="Slide Number Placeholder 2"/>
          <p:cNvSpPr>
            <a:spLocks noGrp="1"/>
          </p:cNvSpPr>
          <p:nvPr>
            <p:ph type="sldNum" sz="quarter" idx="12"/>
          </p:nvPr>
        </p:nvSpPr>
        <p:spPr>
          <a:xfrm>
            <a:off x="6989620" y="6481373"/>
            <a:ext cx="2133600" cy="365125"/>
          </a:xfrm>
        </p:spPr>
        <p:txBody>
          <a:bodyPr/>
          <a:lstStyle/>
          <a:p>
            <a:fld id="{9C905762-C891-4585-A291-5CEA996061E6}" type="slidenum">
              <a:rPr lang="en-US" sz="1600" smtClean="0">
                <a:latin typeface="Arial" pitchFamily="34" charset="0"/>
                <a:cs typeface="Arial" pitchFamily="34" charset="0"/>
              </a:rPr>
              <a:pPr/>
              <a:t>39</a:t>
            </a:fld>
            <a:r>
              <a:rPr lang="en-US" sz="1600" dirty="0" smtClean="0">
                <a:latin typeface="Arial" pitchFamily="34" charset="0"/>
                <a:cs typeface="Arial" pitchFamily="34" charset="0"/>
              </a:rPr>
              <a:t>/53</a:t>
            </a:r>
            <a:endParaRPr lang="en-US" sz="1600" dirty="0">
              <a:latin typeface="Arial" pitchFamily="34" charset="0"/>
              <a:cs typeface="Arial" pitchFamily="34" charset="0"/>
            </a:endParaRPr>
          </a:p>
        </p:txBody>
      </p:sp>
      <p:sp>
        <p:nvSpPr>
          <p:cNvPr id="2" name="TextBox 1"/>
          <p:cNvSpPr txBox="1"/>
          <p:nvPr/>
        </p:nvSpPr>
        <p:spPr>
          <a:xfrm>
            <a:off x="0" y="6358180"/>
            <a:ext cx="5723746" cy="461665"/>
          </a:xfrm>
          <a:prstGeom prst="rect">
            <a:avLst/>
          </a:prstGeom>
          <a:noFill/>
        </p:spPr>
        <p:txBody>
          <a:bodyPr wrap="none" rtlCol="0">
            <a:spAutoFit/>
          </a:bodyPr>
          <a:lstStyle/>
          <a:p>
            <a:r>
              <a:rPr lang="en-US" sz="2400" dirty="0" err="1" smtClean="0"/>
              <a:t>Hình</a:t>
            </a:r>
            <a:r>
              <a:rPr lang="en-US" sz="2400" dirty="0" smtClean="0"/>
              <a:t>: </a:t>
            </a:r>
            <a:r>
              <a:rPr lang="en-US" sz="2400" dirty="0" err="1" smtClean="0"/>
              <a:t>Nguyên</a:t>
            </a:r>
            <a:r>
              <a:rPr lang="en-US" sz="2400" dirty="0" smtClean="0"/>
              <a:t> </a:t>
            </a:r>
            <a:r>
              <a:rPr lang="en-US" sz="2400" dirty="0" err="1" smtClean="0"/>
              <a:t>lý</a:t>
            </a:r>
            <a:r>
              <a:rPr lang="en-US" sz="2400" dirty="0" smtClean="0"/>
              <a:t> </a:t>
            </a:r>
            <a:r>
              <a:rPr lang="en-US" sz="2400" dirty="0" err="1" smtClean="0"/>
              <a:t>làm</a:t>
            </a:r>
            <a:r>
              <a:rPr lang="en-US" sz="2400" dirty="0" smtClean="0"/>
              <a:t> </a:t>
            </a:r>
            <a:r>
              <a:rPr lang="en-US" sz="2400" dirty="0" err="1" smtClean="0"/>
              <a:t>việc</a:t>
            </a:r>
            <a:r>
              <a:rPr lang="en-US" sz="2400" dirty="0" smtClean="0"/>
              <a:t> </a:t>
            </a:r>
            <a:r>
              <a:rPr lang="en-US" sz="2400" dirty="0" err="1" smtClean="0"/>
              <a:t>của</a:t>
            </a:r>
            <a:r>
              <a:rPr lang="en-US" sz="2400" dirty="0" smtClean="0"/>
              <a:t> </a:t>
            </a:r>
            <a:r>
              <a:rPr lang="en-US" sz="2400" dirty="0" err="1" smtClean="0"/>
              <a:t>lọc</a:t>
            </a:r>
            <a:r>
              <a:rPr lang="en-US" sz="2400" dirty="0" smtClean="0"/>
              <a:t> </a:t>
            </a:r>
            <a:r>
              <a:rPr lang="en-US" sz="2400" dirty="0" err="1" smtClean="0"/>
              <a:t>thùng</a:t>
            </a:r>
            <a:r>
              <a:rPr lang="en-US" sz="2400" dirty="0" smtClean="0"/>
              <a:t> quay.</a:t>
            </a:r>
            <a:endParaRPr lang="en-US" sz="2400" dirty="0"/>
          </a:p>
        </p:txBody>
      </p:sp>
    </p:spTree>
    <p:extLst>
      <p:ext uri="{BB962C8B-B14F-4D97-AF65-F5344CB8AC3E}">
        <p14:creationId xmlns:p14="http://schemas.microsoft.com/office/powerpoint/2010/main" val="108303678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b="1" dirty="0" smtClean="0">
                <a:solidFill>
                  <a:srgbClr val="0000FF"/>
                </a:solidFill>
                <a:latin typeface="Arial" pitchFamily="34" charset="0"/>
                <a:cs typeface="Arial" pitchFamily="34" charset="0"/>
              </a:rPr>
              <a:t>10.1</a:t>
            </a:r>
            <a:r>
              <a:rPr lang="vi-VN" sz="3200" b="1" dirty="0" smtClean="0">
                <a:solidFill>
                  <a:srgbClr val="0000FF"/>
                </a:solidFill>
                <a:latin typeface="Arial" pitchFamily="34" charset="0"/>
                <a:cs typeface="Arial" pitchFamily="34" charset="0"/>
              </a:rPr>
              <a:t> </a:t>
            </a:r>
            <a:r>
              <a:rPr lang="en-US" sz="3200" b="1" dirty="0" err="1" smtClean="0">
                <a:solidFill>
                  <a:srgbClr val="0000FF"/>
                </a:solidFill>
                <a:latin typeface="Arial" pitchFamily="34" charset="0"/>
                <a:cs typeface="Arial" pitchFamily="34" charset="0"/>
              </a:rPr>
              <a:t>Khái</a:t>
            </a:r>
            <a:r>
              <a:rPr lang="en-US" sz="3200" b="1" dirty="0" smtClean="0">
                <a:solidFill>
                  <a:srgbClr val="0000FF"/>
                </a:solidFill>
                <a:latin typeface="Arial" pitchFamily="34" charset="0"/>
                <a:cs typeface="Arial" pitchFamily="34" charset="0"/>
              </a:rPr>
              <a:t> </a:t>
            </a:r>
            <a:r>
              <a:rPr lang="en-US" sz="3200" b="1" dirty="0" err="1" smtClean="0">
                <a:solidFill>
                  <a:srgbClr val="0000FF"/>
                </a:solidFill>
                <a:latin typeface="Arial" pitchFamily="34" charset="0"/>
                <a:cs typeface="Arial" pitchFamily="34" charset="0"/>
              </a:rPr>
              <a:t>niệm</a:t>
            </a:r>
            <a:r>
              <a:rPr lang="en-US" sz="3200" b="1" dirty="0" smtClean="0">
                <a:solidFill>
                  <a:srgbClr val="0000FF"/>
                </a:solidFill>
                <a:latin typeface="Arial" pitchFamily="34" charset="0"/>
                <a:cs typeface="Arial" pitchFamily="34" charset="0"/>
              </a:rPr>
              <a:t> </a:t>
            </a:r>
            <a:r>
              <a:rPr lang="en-US" sz="3200" b="1" dirty="0" err="1" smtClean="0">
                <a:solidFill>
                  <a:srgbClr val="0000FF"/>
                </a:solidFill>
                <a:latin typeface="Arial" pitchFamily="34" charset="0"/>
                <a:cs typeface="Arial" pitchFamily="34" charset="0"/>
              </a:rPr>
              <a:t>và</a:t>
            </a:r>
            <a:r>
              <a:rPr lang="en-US" sz="3200" b="1" dirty="0" smtClean="0">
                <a:solidFill>
                  <a:srgbClr val="0000FF"/>
                </a:solidFill>
                <a:latin typeface="Arial" pitchFamily="34" charset="0"/>
                <a:cs typeface="Arial" pitchFamily="34" charset="0"/>
              </a:rPr>
              <a:t> </a:t>
            </a:r>
            <a:r>
              <a:rPr lang="en-US" sz="3200" b="1" dirty="0" err="1" smtClean="0">
                <a:solidFill>
                  <a:srgbClr val="0000FF"/>
                </a:solidFill>
                <a:latin typeface="Arial" pitchFamily="34" charset="0"/>
                <a:cs typeface="Arial" pitchFamily="34" charset="0"/>
              </a:rPr>
              <a:t>phân</a:t>
            </a:r>
            <a:r>
              <a:rPr lang="en-US" sz="3200" b="1" dirty="0" smtClean="0">
                <a:solidFill>
                  <a:srgbClr val="0000FF"/>
                </a:solidFill>
                <a:latin typeface="Arial" pitchFamily="34" charset="0"/>
                <a:cs typeface="Arial" pitchFamily="34" charset="0"/>
              </a:rPr>
              <a:t> </a:t>
            </a:r>
            <a:r>
              <a:rPr lang="en-US" sz="3200" b="1" dirty="0" err="1" smtClean="0">
                <a:solidFill>
                  <a:srgbClr val="0000FF"/>
                </a:solidFill>
                <a:latin typeface="Arial" pitchFamily="34" charset="0"/>
                <a:cs typeface="Arial" pitchFamily="34" charset="0"/>
              </a:rPr>
              <a:t>loại</a:t>
            </a:r>
            <a:endParaRPr lang="en-US" sz="2000" b="1" dirty="0" smtClean="0">
              <a:solidFill>
                <a:srgbClr val="0000FF"/>
              </a:solidFill>
              <a:latin typeface="Arial" pitchFamily="34" charset="0"/>
              <a:cs typeface="Arial" pitchFamily="34" charset="0"/>
            </a:endParaRPr>
          </a:p>
        </p:txBody>
      </p:sp>
      <p:sp>
        <p:nvSpPr>
          <p:cNvPr id="4" name="Slide Number Placeholder 2"/>
          <p:cNvSpPr>
            <a:spLocks noGrp="1"/>
          </p:cNvSpPr>
          <p:nvPr>
            <p:ph type="sldNum" sz="quarter" idx="12"/>
          </p:nvPr>
        </p:nvSpPr>
        <p:spPr>
          <a:xfrm>
            <a:off x="6989620" y="6481373"/>
            <a:ext cx="2133600" cy="365125"/>
          </a:xfrm>
        </p:spPr>
        <p:txBody>
          <a:bodyPr/>
          <a:lstStyle/>
          <a:p>
            <a:fld id="{9C905762-C891-4585-A291-5CEA996061E6}" type="slidenum">
              <a:rPr lang="en-US" sz="1600" smtClean="0">
                <a:latin typeface="Arial" pitchFamily="34" charset="0"/>
                <a:cs typeface="Arial" pitchFamily="34" charset="0"/>
              </a:rPr>
              <a:pPr/>
              <a:t>4</a:t>
            </a:fld>
            <a:r>
              <a:rPr lang="en-US" sz="1600" dirty="0" smtClean="0">
                <a:latin typeface="Arial" pitchFamily="34" charset="0"/>
                <a:cs typeface="Arial" pitchFamily="34" charset="0"/>
              </a:rPr>
              <a:t>/53</a:t>
            </a:r>
            <a:endParaRPr lang="en-US" sz="1600" dirty="0">
              <a:latin typeface="Arial" pitchFamily="34" charset="0"/>
              <a:cs typeface="Arial" pitchFamily="34" charset="0"/>
            </a:endParaRPr>
          </a:p>
        </p:txBody>
      </p:sp>
      <p:pic>
        <p:nvPicPr>
          <p:cNvPr id="44038" name="Picture 6" descr="http://www.kochmembrane.com/getattachment/Learning-Center/Technologies/KMS_Technology_Comparison_Table.png.aspx"/>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500" y="685800"/>
            <a:ext cx="8001000" cy="57377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066475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56" name="Picture 12" descr="http://www.bohlela.in/admin/texteditor/images/drum/img-4.jpg"/>
          <p:cNvPicPr>
            <a:picLocks noChangeAspect="1" noChangeArrowheads="1"/>
          </p:cNvPicPr>
          <p:nvPr/>
        </p:nvPicPr>
        <p:blipFill rotWithShape="1">
          <a:blip r:embed="rId3">
            <a:extLst>
              <a:ext uri="{28A0092B-C50C-407E-A947-70E740481C1C}">
                <a14:useLocalDpi xmlns:a14="http://schemas.microsoft.com/office/drawing/2010/main" val="0"/>
              </a:ext>
            </a:extLst>
          </a:blip>
          <a:srcRect l="14238" r="9015"/>
          <a:stretch/>
        </p:blipFill>
        <p:spPr bwMode="auto">
          <a:xfrm>
            <a:off x="4779817" y="1969077"/>
            <a:ext cx="4364182" cy="489585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3" descr="http://www.solidliquid-separation.com/vacuumfilters/drum/drum_filter.gif"/>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0" y="3047999"/>
            <a:ext cx="5095298" cy="3802687"/>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0" y="0"/>
            <a:ext cx="9144000"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b="1" dirty="0" smtClean="0">
                <a:solidFill>
                  <a:srgbClr val="0000FF"/>
                </a:solidFill>
                <a:latin typeface="Arial" pitchFamily="34" charset="0"/>
                <a:cs typeface="Arial" pitchFamily="34" charset="0"/>
              </a:rPr>
              <a:t>10.9</a:t>
            </a:r>
            <a:r>
              <a:rPr lang="vi-VN" sz="3200" b="1" dirty="0" smtClean="0">
                <a:solidFill>
                  <a:srgbClr val="0000FF"/>
                </a:solidFill>
                <a:latin typeface="Arial" pitchFamily="34" charset="0"/>
                <a:cs typeface="Arial" pitchFamily="34" charset="0"/>
              </a:rPr>
              <a:t> </a:t>
            </a:r>
            <a:r>
              <a:rPr lang="en-US" sz="3200" b="1" dirty="0" err="1">
                <a:solidFill>
                  <a:srgbClr val="0000FF"/>
                </a:solidFill>
                <a:latin typeface="Arial" pitchFamily="34" charset="0"/>
                <a:cs typeface="Arial" pitchFamily="34" charset="0"/>
              </a:rPr>
              <a:t>T</a:t>
            </a:r>
            <a:r>
              <a:rPr lang="en-US" sz="3200" b="1" dirty="0" err="1" smtClean="0">
                <a:solidFill>
                  <a:srgbClr val="0000FF"/>
                </a:solidFill>
                <a:latin typeface="Arial" pitchFamily="34" charset="0"/>
                <a:cs typeface="Arial" pitchFamily="34" charset="0"/>
              </a:rPr>
              <a:t>hiết</a:t>
            </a:r>
            <a:r>
              <a:rPr lang="en-US" sz="3200" b="1" dirty="0" smtClean="0">
                <a:solidFill>
                  <a:srgbClr val="0000FF"/>
                </a:solidFill>
                <a:latin typeface="Arial" pitchFamily="34" charset="0"/>
                <a:cs typeface="Arial" pitchFamily="34" charset="0"/>
              </a:rPr>
              <a:t> </a:t>
            </a:r>
            <a:r>
              <a:rPr lang="en-US" sz="3200" b="1" dirty="0" err="1" smtClean="0">
                <a:solidFill>
                  <a:srgbClr val="0000FF"/>
                </a:solidFill>
                <a:latin typeface="Arial" pitchFamily="34" charset="0"/>
                <a:cs typeface="Arial" pitchFamily="34" charset="0"/>
              </a:rPr>
              <a:t>bị</a:t>
            </a:r>
            <a:r>
              <a:rPr lang="en-US" sz="3200" b="1" dirty="0" smtClean="0">
                <a:solidFill>
                  <a:srgbClr val="0000FF"/>
                </a:solidFill>
                <a:latin typeface="Arial" pitchFamily="34" charset="0"/>
                <a:cs typeface="Arial" pitchFamily="34" charset="0"/>
              </a:rPr>
              <a:t> </a:t>
            </a:r>
            <a:r>
              <a:rPr lang="en-US" sz="3200" b="1" dirty="0" err="1" smtClean="0">
                <a:solidFill>
                  <a:srgbClr val="0000FF"/>
                </a:solidFill>
                <a:latin typeface="Arial" pitchFamily="34" charset="0"/>
                <a:cs typeface="Arial" pitchFamily="34" charset="0"/>
              </a:rPr>
              <a:t>lọc</a:t>
            </a:r>
            <a:endParaRPr lang="en-US" sz="2000" b="1" dirty="0" smtClean="0">
              <a:solidFill>
                <a:srgbClr val="0000FF"/>
              </a:solidFill>
              <a:latin typeface="Arial" pitchFamily="34" charset="0"/>
              <a:cs typeface="Arial" pitchFamily="34" charset="0"/>
            </a:endParaRPr>
          </a:p>
        </p:txBody>
      </p:sp>
      <p:sp>
        <p:nvSpPr>
          <p:cNvPr id="4" name="Rectangle 3"/>
          <p:cNvSpPr/>
          <p:nvPr/>
        </p:nvSpPr>
        <p:spPr>
          <a:xfrm>
            <a:off x="0" y="457200"/>
            <a:ext cx="9143999" cy="461665"/>
          </a:xfrm>
          <a:prstGeom prst="rect">
            <a:avLst/>
          </a:prstGeom>
        </p:spPr>
        <p:txBody>
          <a:bodyPr wrap="square">
            <a:spAutoFit/>
          </a:bodyPr>
          <a:lstStyle/>
          <a:p>
            <a:pPr algn="just"/>
            <a:r>
              <a:rPr lang="en-US" sz="2400" b="1" dirty="0" err="1" smtClean="0">
                <a:solidFill>
                  <a:srgbClr val="FF0066"/>
                </a:solidFill>
                <a:latin typeface="Arial" pitchFamily="34" charset="0"/>
                <a:cs typeface="Arial" pitchFamily="34" charset="0"/>
                <a:sym typeface="Symbol"/>
              </a:rPr>
              <a:t>Thiết</a:t>
            </a:r>
            <a:r>
              <a:rPr lang="en-US" sz="2400" b="1" dirty="0" smtClean="0">
                <a:solidFill>
                  <a:srgbClr val="FF0066"/>
                </a:solidFill>
                <a:latin typeface="Arial" pitchFamily="34" charset="0"/>
                <a:cs typeface="Arial" pitchFamily="34" charset="0"/>
                <a:sym typeface="Symbol"/>
              </a:rPr>
              <a:t> </a:t>
            </a:r>
            <a:r>
              <a:rPr lang="en-US" sz="2400" b="1" dirty="0" err="1" smtClean="0">
                <a:solidFill>
                  <a:srgbClr val="FF0066"/>
                </a:solidFill>
                <a:latin typeface="Arial" pitchFamily="34" charset="0"/>
                <a:cs typeface="Arial" pitchFamily="34" charset="0"/>
                <a:sym typeface="Symbol"/>
              </a:rPr>
              <a:t>bị</a:t>
            </a:r>
            <a:r>
              <a:rPr lang="en-US" sz="2400" b="1" dirty="0" smtClean="0">
                <a:solidFill>
                  <a:srgbClr val="FF0066"/>
                </a:solidFill>
                <a:latin typeface="Arial" pitchFamily="34" charset="0"/>
                <a:cs typeface="Arial" pitchFamily="34" charset="0"/>
                <a:sym typeface="Symbol"/>
              </a:rPr>
              <a:t> </a:t>
            </a:r>
            <a:r>
              <a:rPr lang="en-US" sz="2400" b="1" dirty="0" err="1" smtClean="0">
                <a:solidFill>
                  <a:srgbClr val="FF0066"/>
                </a:solidFill>
                <a:latin typeface="Arial" pitchFamily="34" charset="0"/>
                <a:cs typeface="Arial" pitchFamily="34" charset="0"/>
                <a:sym typeface="Symbol"/>
              </a:rPr>
              <a:t>lọc</a:t>
            </a:r>
            <a:r>
              <a:rPr lang="en-US" sz="2400" b="1" dirty="0" smtClean="0">
                <a:solidFill>
                  <a:srgbClr val="FF0066"/>
                </a:solidFill>
                <a:latin typeface="Arial" pitchFamily="34" charset="0"/>
                <a:cs typeface="Arial" pitchFamily="34" charset="0"/>
                <a:sym typeface="Symbol"/>
              </a:rPr>
              <a:t> </a:t>
            </a:r>
            <a:r>
              <a:rPr lang="en-US" sz="2400" b="1" dirty="0" err="1" smtClean="0">
                <a:solidFill>
                  <a:srgbClr val="FF0066"/>
                </a:solidFill>
                <a:latin typeface="Arial" pitchFamily="34" charset="0"/>
                <a:cs typeface="Arial" pitchFamily="34" charset="0"/>
                <a:sym typeface="Symbol"/>
              </a:rPr>
              <a:t>chân</a:t>
            </a:r>
            <a:r>
              <a:rPr lang="en-US" sz="2400" b="1" dirty="0" smtClean="0">
                <a:solidFill>
                  <a:srgbClr val="FF0066"/>
                </a:solidFill>
                <a:latin typeface="Arial" pitchFamily="34" charset="0"/>
                <a:cs typeface="Arial" pitchFamily="34" charset="0"/>
                <a:sym typeface="Symbol"/>
              </a:rPr>
              <a:t> </a:t>
            </a:r>
            <a:r>
              <a:rPr lang="en-US" sz="2400" b="1" dirty="0" err="1" smtClean="0">
                <a:solidFill>
                  <a:srgbClr val="FF0066"/>
                </a:solidFill>
                <a:latin typeface="Arial" pitchFamily="34" charset="0"/>
                <a:cs typeface="Arial" pitchFamily="34" charset="0"/>
                <a:sym typeface="Symbol"/>
              </a:rPr>
              <a:t>không</a:t>
            </a:r>
            <a:r>
              <a:rPr lang="en-US" sz="2400" b="1" dirty="0" smtClean="0">
                <a:solidFill>
                  <a:srgbClr val="FF0066"/>
                </a:solidFill>
                <a:latin typeface="Arial" pitchFamily="34" charset="0"/>
                <a:cs typeface="Arial" pitchFamily="34" charset="0"/>
                <a:sym typeface="Symbol"/>
              </a:rPr>
              <a:t> </a:t>
            </a:r>
            <a:r>
              <a:rPr lang="en-US" sz="2400" b="1" dirty="0" err="1" smtClean="0">
                <a:solidFill>
                  <a:srgbClr val="FF0066"/>
                </a:solidFill>
                <a:latin typeface="Arial" pitchFamily="34" charset="0"/>
                <a:cs typeface="Arial" pitchFamily="34" charset="0"/>
                <a:sym typeface="Symbol"/>
              </a:rPr>
              <a:t>thùng</a:t>
            </a:r>
            <a:r>
              <a:rPr lang="en-US" sz="2400" b="1" dirty="0" smtClean="0">
                <a:solidFill>
                  <a:srgbClr val="FF0066"/>
                </a:solidFill>
                <a:latin typeface="Arial" pitchFamily="34" charset="0"/>
                <a:cs typeface="Arial" pitchFamily="34" charset="0"/>
                <a:sym typeface="Symbol"/>
              </a:rPr>
              <a:t> quay</a:t>
            </a:r>
            <a:r>
              <a:rPr lang="en-US" sz="2000" b="1" dirty="0" smtClean="0">
                <a:solidFill>
                  <a:srgbClr val="FF0066"/>
                </a:solidFill>
                <a:latin typeface="Arial" pitchFamily="34" charset="0"/>
                <a:cs typeface="Arial" pitchFamily="34" charset="0"/>
                <a:sym typeface="Symbol"/>
              </a:rPr>
              <a:t>:</a:t>
            </a:r>
            <a:r>
              <a:rPr lang="en-US" sz="2400" b="1" dirty="0" smtClean="0">
                <a:solidFill>
                  <a:srgbClr val="FF0066"/>
                </a:solidFill>
                <a:latin typeface="Arial" pitchFamily="34" charset="0"/>
                <a:cs typeface="Arial" pitchFamily="34" charset="0"/>
                <a:sym typeface="Symbol"/>
              </a:rPr>
              <a:t> </a:t>
            </a:r>
          </a:p>
        </p:txBody>
      </p:sp>
      <p:sp>
        <p:nvSpPr>
          <p:cNvPr id="5" name="Rectangle 4"/>
          <p:cNvSpPr/>
          <p:nvPr/>
        </p:nvSpPr>
        <p:spPr>
          <a:xfrm>
            <a:off x="6927" y="918865"/>
            <a:ext cx="9137072" cy="2308324"/>
          </a:xfrm>
          <a:prstGeom prst="rect">
            <a:avLst/>
          </a:prstGeom>
        </p:spPr>
        <p:txBody>
          <a:bodyPr wrap="square">
            <a:spAutoFit/>
          </a:bodyPr>
          <a:lstStyle/>
          <a:p>
            <a:pPr algn="just"/>
            <a:r>
              <a:rPr lang="en-US" sz="2400" b="1" dirty="0">
                <a:latin typeface="Arial" pitchFamily="34" charset="0"/>
                <a:cs typeface="Arial" pitchFamily="34" charset="0"/>
                <a:sym typeface="Symbol"/>
              </a:rPr>
              <a:t>Chu </a:t>
            </a:r>
            <a:r>
              <a:rPr lang="en-US" sz="2400" b="1" dirty="0" err="1">
                <a:latin typeface="Arial" pitchFamily="34" charset="0"/>
                <a:cs typeface="Arial" pitchFamily="34" charset="0"/>
                <a:sym typeface="Symbol"/>
              </a:rPr>
              <a:t>kỳ</a:t>
            </a:r>
            <a:r>
              <a:rPr lang="en-US" sz="2400" b="1" dirty="0">
                <a:latin typeface="Arial" pitchFamily="34" charset="0"/>
                <a:cs typeface="Arial" pitchFamily="34" charset="0"/>
                <a:sym typeface="Symbol"/>
              </a:rPr>
              <a:t> </a:t>
            </a:r>
            <a:r>
              <a:rPr lang="en-US" sz="2400" b="1" dirty="0" err="1">
                <a:latin typeface="Arial" pitchFamily="34" charset="0"/>
                <a:cs typeface="Arial" pitchFamily="34" charset="0"/>
                <a:sym typeface="Symbol"/>
              </a:rPr>
              <a:t>làm</a:t>
            </a:r>
            <a:r>
              <a:rPr lang="en-US" sz="2400" b="1" dirty="0">
                <a:latin typeface="Arial" pitchFamily="34" charset="0"/>
                <a:cs typeface="Arial" pitchFamily="34" charset="0"/>
                <a:sym typeface="Symbol"/>
              </a:rPr>
              <a:t> </a:t>
            </a:r>
            <a:r>
              <a:rPr lang="en-US" sz="2400" b="1" dirty="0" err="1">
                <a:latin typeface="Arial" pitchFamily="34" charset="0"/>
                <a:cs typeface="Arial" pitchFamily="34" charset="0"/>
                <a:sym typeface="Symbol"/>
              </a:rPr>
              <a:t>việc</a:t>
            </a:r>
            <a:r>
              <a:rPr lang="en-US" sz="2400" b="1" dirty="0">
                <a:latin typeface="Arial" pitchFamily="34" charset="0"/>
                <a:cs typeface="Arial" pitchFamily="34" charset="0"/>
                <a:sym typeface="Symbol"/>
              </a:rPr>
              <a:t>: </a:t>
            </a:r>
          </a:p>
          <a:p>
            <a:pPr algn="just"/>
            <a:endParaRPr lang="en-US" sz="2400" b="1" dirty="0" smtClean="0">
              <a:latin typeface="Arial" pitchFamily="34" charset="0"/>
              <a:cs typeface="Arial" pitchFamily="34" charset="0"/>
              <a:sym typeface="Symbol"/>
            </a:endParaRPr>
          </a:p>
          <a:p>
            <a:pPr algn="just"/>
            <a:r>
              <a:rPr lang="en-US" sz="2400" b="1" dirty="0" err="1" smtClean="0">
                <a:latin typeface="Arial" pitchFamily="34" charset="0"/>
                <a:cs typeface="Arial" pitchFamily="34" charset="0"/>
                <a:sym typeface="Symbol"/>
              </a:rPr>
              <a:t>Diện</a:t>
            </a:r>
            <a:r>
              <a:rPr lang="en-US" sz="2400" b="1" dirty="0" smtClean="0">
                <a:latin typeface="Arial" pitchFamily="34" charset="0"/>
                <a:cs typeface="Arial" pitchFamily="34" charset="0"/>
                <a:sym typeface="Symbol"/>
              </a:rPr>
              <a:t> </a:t>
            </a:r>
            <a:r>
              <a:rPr lang="en-US" sz="2400" b="1" dirty="0" err="1">
                <a:latin typeface="Arial" pitchFamily="34" charset="0"/>
                <a:cs typeface="Arial" pitchFamily="34" charset="0"/>
                <a:sym typeface="Symbol"/>
              </a:rPr>
              <a:t>tích</a:t>
            </a:r>
            <a:r>
              <a:rPr lang="en-US" sz="2400" b="1" dirty="0">
                <a:latin typeface="Arial" pitchFamily="34" charset="0"/>
                <a:cs typeface="Arial" pitchFamily="34" charset="0"/>
                <a:sym typeface="Symbol"/>
              </a:rPr>
              <a:t> </a:t>
            </a:r>
            <a:r>
              <a:rPr lang="en-US" sz="2400" b="1" dirty="0" err="1">
                <a:latin typeface="Arial" pitchFamily="34" charset="0"/>
                <a:cs typeface="Arial" pitchFamily="34" charset="0"/>
                <a:sym typeface="Symbol"/>
              </a:rPr>
              <a:t>bề</a:t>
            </a:r>
            <a:r>
              <a:rPr lang="en-US" sz="2400" b="1" dirty="0">
                <a:latin typeface="Arial" pitchFamily="34" charset="0"/>
                <a:cs typeface="Arial" pitchFamily="34" charset="0"/>
                <a:sym typeface="Symbol"/>
              </a:rPr>
              <a:t> </a:t>
            </a:r>
            <a:r>
              <a:rPr lang="en-US" sz="2400" b="1" dirty="0" err="1">
                <a:latin typeface="Arial" pitchFamily="34" charset="0"/>
                <a:cs typeface="Arial" pitchFamily="34" charset="0"/>
                <a:sym typeface="Symbol"/>
              </a:rPr>
              <a:t>mặt</a:t>
            </a:r>
            <a:r>
              <a:rPr lang="en-US" sz="2400" b="1" dirty="0">
                <a:latin typeface="Arial" pitchFamily="34" charset="0"/>
                <a:cs typeface="Arial" pitchFamily="34" charset="0"/>
                <a:sym typeface="Symbol"/>
              </a:rPr>
              <a:t> </a:t>
            </a:r>
            <a:r>
              <a:rPr lang="en-US" sz="2400" b="1" dirty="0" err="1">
                <a:latin typeface="Arial" pitchFamily="34" charset="0"/>
                <a:cs typeface="Arial" pitchFamily="34" charset="0"/>
                <a:sym typeface="Symbol"/>
              </a:rPr>
              <a:t>lọc</a:t>
            </a:r>
            <a:r>
              <a:rPr lang="en-US" sz="2400" b="1" dirty="0">
                <a:latin typeface="Arial" pitchFamily="34" charset="0"/>
                <a:cs typeface="Arial" pitchFamily="34" charset="0"/>
                <a:sym typeface="Symbol"/>
              </a:rPr>
              <a:t>:</a:t>
            </a:r>
          </a:p>
          <a:p>
            <a:pPr algn="just"/>
            <a:endParaRPr lang="en-US" sz="2400" b="1" dirty="0">
              <a:latin typeface="Arial" pitchFamily="34" charset="0"/>
              <a:cs typeface="Arial" pitchFamily="34" charset="0"/>
              <a:sym typeface="Symbol"/>
            </a:endParaRPr>
          </a:p>
          <a:p>
            <a:pPr algn="just"/>
            <a:r>
              <a:rPr lang="en-US" sz="2400" dirty="0" smtClean="0">
                <a:latin typeface="Arial" pitchFamily="34" charset="0"/>
                <a:cs typeface="Arial" pitchFamily="34" charset="0"/>
                <a:sym typeface="Symbol"/>
              </a:rPr>
              <a:t></a:t>
            </a:r>
            <a:r>
              <a:rPr lang="en-US" sz="2400" dirty="0">
                <a:latin typeface="Arial" pitchFamily="34" charset="0"/>
                <a:cs typeface="Arial" pitchFamily="34" charset="0"/>
                <a:sym typeface="Symbol"/>
              </a:rPr>
              <a:t>: </a:t>
            </a:r>
            <a:r>
              <a:rPr lang="en-US" sz="2400" dirty="0" err="1">
                <a:latin typeface="Arial" pitchFamily="34" charset="0"/>
                <a:cs typeface="Arial" pitchFamily="34" charset="0"/>
                <a:sym typeface="Symbol"/>
              </a:rPr>
              <a:t>hiệu</a:t>
            </a:r>
            <a:r>
              <a:rPr lang="en-US" sz="2400" dirty="0">
                <a:latin typeface="Arial" pitchFamily="34" charset="0"/>
                <a:cs typeface="Arial" pitchFamily="34" charset="0"/>
                <a:sym typeface="Symbol"/>
              </a:rPr>
              <a:t> </a:t>
            </a:r>
            <a:r>
              <a:rPr lang="en-US" sz="2400" dirty="0" err="1">
                <a:latin typeface="Arial" pitchFamily="34" charset="0"/>
                <a:cs typeface="Arial" pitchFamily="34" charset="0"/>
                <a:sym typeface="Symbol"/>
              </a:rPr>
              <a:t>suất</a:t>
            </a:r>
            <a:r>
              <a:rPr lang="en-US" sz="2400" dirty="0">
                <a:latin typeface="Arial" pitchFamily="34" charset="0"/>
                <a:cs typeface="Arial" pitchFamily="34" charset="0"/>
                <a:sym typeface="Symbol"/>
              </a:rPr>
              <a:t> </a:t>
            </a:r>
            <a:r>
              <a:rPr lang="en-US" sz="2400" dirty="0" err="1">
                <a:latin typeface="Arial" pitchFamily="34" charset="0"/>
                <a:cs typeface="Arial" pitchFamily="34" charset="0"/>
                <a:sym typeface="Symbol"/>
              </a:rPr>
              <a:t>liên</a:t>
            </a:r>
            <a:r>
              <a:rPr lang="en-US" sz="2400" dirty="0">
                <a:latin typeface="Arial" pitchFamily="34" charset="0"/>
                <a:cs typeface="Arial" pitchFamily="34" charset="0"/>
                <a:sym typeface="Symbol"/>
              </a:rPr>
              <a:t> </a:t>
            </a:r>
            <a:r>
              <a:rPr lang="en-US" sz="2400" dirty="0" err="1">
                <a:latin typeface="Arial" pitchFamily="34" charset="0"/>
                <a:cs typeface="Arial" pitchFamily="34" charset="0"/>
                <a:sym typeface="Symbol"/>
              </a:rPr>
              <a:t>quan</a:t>
            </a:r>
            <a:r>
              <a:rPr lang="en-US" sz="2400" dirty="0">
                <a:latin typeface="Arial" pitchFamily="34" charset="0"/>
                <a:cs typeface="Arial" pitchFamily="34" charset="0"/>
                <a:sym typeface="Symbol"/>
              </a:rPr>
              <a:t> </a:t>
            </a:r>
            <a:r>
              <a:rPr lang="en-US" sz="2400" dirty="0" err="1">
                <a:latin typeface="Arial" pitchFamily="34" charset="0"/>
                <a:cs typeface="Arial" pitchFamily="34" charset="0"/>
                <a:sym typeface="Symbol"/>
              </a:rPr>
              <a:t>đến</a:t>
            </a:r>
            <a:r>
              <a:rPr lang="en-US" sz="2400" dirty="0">
                <a:latin typeface="Arial" pitchFamily="34" charset="0"/>
                <a:cs typeface="Arial" pitchFamily="34" charset="0"/>
                <a:sym typeface="Symbol"/>
              </a:rPr>
              <a:t> </a:t>
            </a:r>
            <a:r>
              <a:rPr lang="en-US" sz="2400" dirty="0" err="1">
                <a:latin typeface="Arial" pitchFamily="34" charset="0"/>
                <a:cs typeface="Arial" pitchFamily="34" charset="0"/>
                <a:sym typeface="Symbol"/>
              </a:rPr>
              <a:t>sự</a:t>
            </a:r>
            <a:r>
              <a:rPr lang="en-US" sz="2400" dirty="0">
                <a:latin typeface="Arial" pitchFamily="34" charset="0"/>
                <a:cs typeface="Arial" pitchFamily="34" charset="0"/>
                <a:sym typeface="Symbol"/>
              </a:rPr>
              <a:t> </a:t>
            </a:r>
            <a:r>
              <a:rPr lang="en-US" sz="2400" dirty="0" err="1">
                <a:latin typeface="Arial" pitchFamily="34" charset="0"/>
                <a:cs typeface="Arial" pitchFamily="34" charset="0"/>
                <a:sym typeface="Symbol"/>
              </a:rPr>
              <a:t>bít</a:t>
            </a:r>
            <a:r>
              <a:rPr lang="en-US" sz="2400" dirty="0">
                <a:latin typeface="Arial" pitchFamily="34" charset="0"/>
                <a:cs typeface="Arial" pitchFamily="34" charset="0"/>
                <a:sym typeface="Symbol"/>
              </a:rPr>
              <a:t> </a:t>
            </a:r>
            <a:r>
              <a:rPr lang="en-US" sz="2400" dirty="0" err="1">
                <a:latin typeface="Arial" pitchFamily="34" charset="0"/>
                <a:cs typeface="Arial" pitchFamily="34" charset="0"/>
                <a:sym typeface="Symbol"/>
              </a:rPr>
              <a:t>kín</a:t>
            </a:r>
            <a:r>
              <a:rPr lang="en-US" sz="2400" dirty="0">
                <a:latin typeface="Arial" pitchFamily="34" charset="0"/>
                <a:cs typeface="Arial" pitchFamily="34" charset="0"/>
                <a:sym typeface="Symbol"/>
              </a:rPr>
              <a:t> </a:t>
            </a:r>
            <a:r>
              <a:rPr lang="en-US" sz="2400" dirty="0" err="1">
                <a:latin typeface="Arial" pitchFamily="34" charset="0"/>
                <a:cs typeface="Arial" pitchFamily="34" charset="0"/>
                <a:sym typeface="Symbol"/>
              </a:rPr>
              <a:t>lỗ</a:t>
            </a:r>
            <a:r>
              <a:rPr lang="en-US" sz="2400" dirty="0">
                <a:latin typeface="Arial" pitchFamily="34" charset="0"/>
                <a:cs typeface="Arial" pitchFamily="34" charset="0"/>
                <a:sym typeface="Symbol"/>
              </a:rPr>
              <a:t>, </a:t>
            </a:r>
            <a:endParaRPr lang="en-US" sz="2400" dirty="0" smtClean="0">
              <a:latin typeface="Arial" pitchFamily="34" charset="0"/>
              <a:cs typeface="Arial" pitchFamily="34" charset="0"/>
              <a:sym typeface="Symbol"/>
            </a:endParaRPr>
          </a:p>
          <a:p>
            <a:pPr algn="just"/>
            <a:r>
              <a:rPr lang="en-US" sz="2400" dirty="0" smtClean="0">
                <a:latin typeface="Arial" pitchFamily="34" charset="0"/>
                <a:cs typeface="Arial" pitchFamily="34" charset="0"/>
                <a:sym typeface="Symbol"/>
              </a:rPr>
              <a:t> </a:t>
            </a:r>
            <a:r>
              <a:rPr lang="en-US" sz="2400" dirty="0">
                <a:latin typeface="Arial" pitchFamily="34" charset="0"/>
                <a:cs typeface="Arial" pitchFamily="34" charset="0"/>
                <a:sym typeface="Symbol"/>
              </a:rPr>
              <a:t>= 0,85 </a:t>
            </a:r>
          </a:p>
        </p:txBody>
      </p:sp>
      <p:graphicFrame>
        <p:nvGraphicFramePr>
          <p:cNvPr id="6" name="Object 5"/>
          <p:cNvGraphicFramePr>
            <a:graphicFrameLocks noChangeAspect="1"/>
          </p:cNvGraphicFramePr>
          <p:nvPr>
            <p:extLst>
              <p:ext uri="{D42A27DB-BD31-4B8C-83A1-F6EECF244321}">
                <p14:modId xmlns:p14="http://schemas.microsoft.com/office/powerpoint/2010/main" val="3796187644"/>
              </p:ext>
            </p:extLst>
          </p:nvPr>
        </p:nvGraphicFramePr>
        <p:xfrm>
          <a:off x="3505200" y="827087"/>
          <a:ext cx="1343025" cy="849313"/>
        </p:xfrm>
        <a:graphic>
          <a:graphicData uri="http://schemas.openxmlformats.org/presentationml/2006/ole">
            <mc:AlternateContent xmlns:mc="http://schemas.openxmlformats.org/markup-compatibility/2006">
              <mc:Choice xmlns:v="urn:schemas-microsoft-com:vml" Requires="v">
                <p:oleObj spid="_x0000_s31933" name="Equation" r:id="rId5" imgW="622030" imgH="393529" progId="Equation.3">
                  <p:embed/>
                </p:oleObj>
              </mc:Choice>
              <mc:Fallback>
                <p:oleObj name="Equation" r:id="rId5" imgW="622030" imgH="393529" progId="Equation.3">
                  <p:embed/>
                  <p:pic>
                    <p:nvPicPr>
                      <p:cNvPr id="0" name="Picture 18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05200" y="827087"/>
                        <a:ext cx="1343025" cy="8493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2295021437"/>
              </p:ext>
            </p:extLst>
          </p:nvPr>
        </p:nvGraphicFramePr>
        <p:xfrm>
          <a:off x="3352799" y="1600201"/>
          <a:ext cx="3572965" cy="837158"/>
        </p:xfrm>
        <a:graphic>
          <a:graphicData uri="http://schemas.openxmlformats.org/presentationml/2006/ole">
            <mc:AlternateContent xmlns:mc="http://schemas.openxmlformats.org/markup-compatibility/2006">
              <mc:Choice xmlns:v="urn:schemas-microsoft-com:vml" Requires="v">
                <p:oleObj spid="_x0000_s31934" name="Equation" r:id="rId7" imgW="1790700" imgH="419100" progId="Equation.3">
                  <p:embed/>
                </p:oleObj>
              </mc:Choice>
              <mc:Fallback>
                <p:oleObj name="Equation" r:id="rId7" imgW="1790700" imgH="419100" progId="Equation.3">
                  <p:embed/>
                  <p:pic>
                    <p:nvPicPr>
                      <p:cNvPr id="0" name="Picture 18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352799" y="1600201"/>
                        <a:ext cx="3572965" cy="83715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 name="Slide Number Placeholder 2"/>
          <p:cNvSpPr>
            <a:spLocks noGrp="1"/>
          </p:cNvSpPr>
          <p:nvPr>
            <p:ph type="sldNum" sz="quarter" idx="12"/>
          </p:nvPr>
        </p:nvSpPr>
        <p:spPr>
          <a:xfrm>
            <a:off x="6989620" y="6481373"/>
            <a:ext cx="2133600" cy="365125"/>
          </a:xfrm>
        </p:spPr>
        <p:txBody>
          <a:bodyPr/>
          <a:lstStyle/>
          <a:p>
            <a:fld id="{9C905762-C891-4585-A291-5CEA996061E6}" type="slidenum">
              <a:rPr lang="en-US" sz="1600" smtClean="0">
                <a:latin typeface="Arial" pitchFamily="34" charset="0"/>
                <a:cs typeface="Arial" pitchFamily="34" charset="0"/>
              </a:rPr>
              <a:pPr/>
              <a:t>40</a:t>
            </a:fld>
            <a:r>
              <a:rPr lang="en-US" sz="1600" dirty="0" smtClean="0">
                <a:latin typeface="Arial" pitchFamily="34" charset="0"/>
                <a:cs typeface="Arial" pitchFamily="34" charset="0"/>
              </a:rPr>
              <a:t>/53</a:t>
            </a:r>
            <a:endParaRPr lang="en-US" sz="1600" dirty="0">
              <a:latin typeface="Arial" pitchFamily="34" charset="0"/>
              <a:cs typeface="Arial" pitchFamily="34" charset="0"/>
            </a:endParaRPr>
          </a:p>
        </p:txBody>
      </p:sp>
    </p:spTree>
    <p:extLst>
      <p:ext uri="{BB962C8B-B14F-4D97-AF65-F5344CB8AC3E}">
        <p14:creationId xmlns:p14="http://schemas.microsoft.com/office/powerpoint/2010/main" val="242292587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Picture 2" descr="http://www.gdnash.com/assets/0/966/1024/1490/1492/3288/22dbd419-badd-471c-aeaf-0e960be4090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29000" y="2300701"/>
            <a:ext cx="5715000" cy="4557299"/>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0" y="0"/>
            <a:ext cx="9144000"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b="1" dirty="0" smtClean="0">
                <a:solidFill>
                  <a:srgbClr val="0000FF"/>
                </a:solidFill>
                <a:latin typeface="Arial" pitchFamily="34" charset="0"/>
                <a:cs typeface="Arial" pitchFamily="34" charset="0"/>
              </a:rPr>
              <a:t>10.9</a:t>
            </a:r>
            <a:r>
              <a:rPr lang="vi-VN" sz="3200" b="1" dirty="0" smtClean="0">
                <a:solidFill>
                  <a:srgbClr val="0000FF"/>
                </a:solidFill>
                <a:latin typeface="Arial" pitchFamily="34" charset="0"/>
                <a:cs typeface="Arial" pitchFamily="34" charset="0"/>
              </a:rPr>
              <a:t> </a:t>
            </a:r>
            <a:r>
              <a:rPr lang="en-US" sz="3200" b="1" dirty="0" err="1">
                <a:solidFill>
                  <a:srgbClr val="0000FF"/>
                </a:solidFill>
                <a:latin typeface="Arial" pitchFamily="34" charset="0"/>
                <a:cs typeface="Arial" pitchFamily="34" charset="0"/>
              </a:rPr>
              <a:t>T</a:t>
            </a:r>
            <a:r>
              <a:rPr lang="en-US" sz="3200" b="1" dirty="0" err="1" smtClean="0">
                <a:solidFill>
                  <a:srgbClr val="0000FF"/>
                </a:solidFill>
                <a:latin typeface="Arial" pitchFamily="34" charset="0"/>
                <a:cs typeface="Arial" pitchFamily="34" charset="0"/>
              </a:rPr>
              <a:t>hiết</a:t>
            </a:r>
            <a:r>
              <a:rPr lang="en-US" sz="3200" b="1" dirty="0" smtClean="0">
                <a:solidFill>
                  <a:srgbClr val="0000FF"/>
                </a:solidFill>
                <a:latin typeface="Arial" pitchFamily="34" charset="0"/>
                <a:cs typeface="Arial" pitchFamily="34" charset="0"/>
              </a:rPr>
              <a:t> </a:t>
            </a:r>
            <a:r>
              <a:rPr lang="en-US" sz="3200" b="1" dirty="0" err="1" smtClean="0">
                <a:solidFill>
                  <a:srgbClr val="0000FF"/>
                </a:solidFill>
                <a:latin typeface="Arial" pitchFamily="34" charset="0"/>
                <a:cs typeface="Arial" pitchFamily="34" charset="0"/>
              </a:rPr>
              <a:t>bị</a:t>
            </a:r>
            <a:r>
              <a:rPr lang="en-US" sz="3200" b="1" dirty="0" smtClean="0">
                <a:solidFill>
                  <a:srgbClr val="0000FF"/>
                </a:solidFill>
                <a:latin typeface="Arial" pitchFamily="34" charset="0"/>
                <a:cs typeface="Arial" pitchFamily="34" charset="0"/>
              </a:rPr>
              <a:t> </a:t>
            </a:r>
            <a:r>
              <a:rPr lang="en-US" sz="3200" b="1" dirty="0" err="1" smtClean="0">
                <a:solidFill>
                  <a:srgbClr val="0000FF"/>
                </a:solidFill>
                <a:latin typeface="Arial" pitchFamily="34" charset="0"/>
                <a:cs typeface="Arial" pitchFamily="34" charset="0"/>
              </a:rPr>
              <a:t>lọc</a:t>
            </a:r>
            <a:endParaRPr lang="en-US" sz="2000" b="1" dirty="0" smtClean="0">
              <a:solidFill>
                <a:srgbClr val="0000FF"/>
              </a:solidFill>
              <a:latin typeface="Arial" pitchFamily="34" charset="0"/>
              <a:cs typeface="Arial" pitchFamily="34" charset="0"/>
            </a:endParaRPr>
          </a:p>
        </p:txBody>
      </p:sp>
      <p:sp>
        <p:nvSpPr>
          <p:cNvPr id="5" name="Rectangle 4"/>
          <p:cNvSpPr/>
          <p:nvPr/>
        </p:nvSpPr>
        <p:spPr>
          <a:xfrm>
            <a:off x="0" y="457200"/>
            <a:ext cx="9143999" cy="2308324"/>
          </a:xfrm>
          <a:prstGeom prst="rect">
            <a:avLst/>
          </a:prstGeom>
        </p:spPr>
        <p:txBody>
          <a:bodyPr wrap="square">
            <a:spAutoFit/>
          </a:bodyPr>
          <a:lstStyle/>
          <a:p>
            <a:pPr algn="just"/>
            <a:r>
              <a:rPr lang="en-US" sz="2400" b="1" dirty="0" err="1" smtClean="0">
                <a:solidFill>
                  <a:srgbClr val="FF0066"/>
                </a:solidFill>
                <a:latin typeface="Arial" pitchFamily="34" charset="0"/>
                <a:cs typeface="Arial" pitchFamily="34" charset="0"/>
                <a:sym typeface="Symbol"/>
              </a:rPr>
              <a:t>Thiết</a:t>
            </a:r>
            <a:r>
              <a:rPr lang="en-US" sz="2400" b="1" dirty="0" smtClean="0">
                <a:solidFill>
                  <a:srgbClr val="FF0066"/>
                </a:solidFill>
                <a:latin typeface="Arial" pitchFamily="34" charset="0"/>
                <a:cs typeface="Arial" pitchFamily="34" charset="0"/>
                <a:sym typeface="Symbol"/>
              </a:rPr>
              <a:t> </a:t>
            </a:r>
            <a:r>
              <a:rPr lang="en-US" sz="2400" b="1" dirty="0" err="1" smtClean="0">
                <a:solidFill>
                  <a:srgbClr val="FF0066"/>
                </a:solidFill>
                <a:latin typeface="Arial" pitchFamily="34" charset="0"/>
                <a:cs typeface="Arial" pitchFamily="34" charset="0"/>
                <a:sym typeface="Symbol"/>
              </a:rPr>
              <a:t>bị</a:t>
            </a:r>
            <a:r>
              <a:rPr lang="en-US" sz="2400" b="1" dirty="0" smtClean="0">
                <a:solidFill>
                  <a:srgbClr val="FF0066"/>
                </a:solidFill>
                <a:latin typeface="Arial" pitchFamily="34" charset="0"/>
                <a:cs typeface="Arial" pitchFamily="34" charset="0"/>
                <a:sym typeface="Symbol"/>
              </a:rPr>
              <a:t> </a:t>
            </a:r>
            <a:r>
              <a:rPr lang="en-US" sz="2400" b="1" dirty="0" err="1" smtClean="0">
                <a:solidFill>
                  <a:srgbClr val="FF0066"/>
                </a:solidFill>
                <a:latin typeface="Arial" pitchFamily="34" charset="0"/>
                <a:cs typeface="Arial" pitchFamily="34" charset="0"/>
                <a:sym typeface="Symbol"/>
              </a:rPr>
              <a:t>lọc</a:t>
            </a:r>
            <a:r>
              <a:rPr lang="en-US" sz="2400" b="1" dirty="0" smtClean="0">
                <a:solidFill>
                  <a:srgbClr val="FF0066"/>
                </a:solidFill>
                <a:latin typeface="Arial" pitchFamily="34" charset="0"/>
                <a:cs typeface="Arial" pitchFamily="34" charset="0"/>
                <a:sym typeface="Symbol"/>
              </a:rPr>
              <a:t> </a:t>
            </a:r>
            <a:r>
              <a:rPr lang="en-US" sz="2400" b="1" dirty="0" err="1" smtClean="0">
                <a:solidFill>
                  <a:srgbClr val="FF0066"/>
                </a:solidFill>
                <a:latin typeface="Arial" pitchFamily="34" charset="0"/>
                <a:cs typeface="Arial" pitchFamily="34" charset="0"/>
                <a:sym typeface="Symbol"/>
              </a:rPr>
              <a:t>chân</a:t>
            </a:r>
            <a:r>
              <a:rPr lang="en-US" sz="2400" b="1" dirty="0" smtClean="0">
                <a:solidFill>
                  <a:srgbClr val="FF0066"/>
                </a:solidFill>
                <a:latin typeface="Arial" pitchFamily="34" charset="0"/>
                <a:cs typeface="Arial" pitchFamily="34" charset="0"/>
                <a:sym typeface="Symbol"/>
              </a:rPr>
              <a:t> </a:t>
            </a:r>
            <a:r>
              <a:rPr lang="en-US" sz="2400" b="1" dirty="0" err="1" smtClean="0">
                <a:solidFill>
                  <a:srgbClr val="FF0066"/>
                </a:solidFill>
                <a:latin typeface="Arial" pitchFamily="34" charset="0"/>
                <a:cs typeface="Arial" pitchFamily="34" charset="0"/>
                <a:sym typeface="Symbol"/>
              </a:rPr>
              <a:t>không</a:t>
            </a:r>
            <a:r>
              <a:rPr lang="en-US" sz="2400" b="1" dirty="0" smtClean="0">
                <a:solidFill>
                  <a:srgbClr val="FF0066"/>
                </a:solidFill>
                <a:latin typeface="Arial" pitchFamily="34" charset="0"/>
                <a:cs typeface="Arial" pitchFamily="34" charset="0"/>
                <a:sym typeface="Symbol"/>
              </a:rPr>
              <a:t> </a:t>
            </a:r>
            <a:r>
              <a:rPr lang="en-US" sz="2400" b="1" dirty="0" err="1" smtClean="0">
                <a:solidFill>
                  <a:srgbClr val="FF0066"/>
                </a:solidFill>
                <a:latin typeface="Arial" pitchFamily="34" charset="0"/>
                <a:cs typeface="Arial" pitchFamily="34" charset="0"/>
                <a:sym typeface="Symbol"/>
              </a:rPr>
              <a:t>thùng</a:t>
            </a:r>
            <a:r>
              <a:rPr lang="en-US" sz="2400" b="1" dirty="0" smtClean="0">
                <a:solidFill>
                  <a:srgbClr val="FF0066"/>
                </a:solidFill>
                <a:latin typeface="Arial" pitchFamily="34" charset="0"/>
                <a:cs typeface="Arial" pitchFamily="34" charset="0"/>
                <a:sym typeface="Symbol"/>
              </a:rPr>
              <a:t> quay</a:t>
            </a:r>
            <a:r>
              <a:rPr lang="en-US" sz="2000" b="1" dirty="0" smtClean="0">
                <a:solidFill>
                  <a:srgbClr val="FF0066"/>
                </a:solidFill>
                <a:latin typeface="Arial" pitchFamily="34" charset="0"/>
                <a:cs typeface="Arial" pitchFamily="34" charset="0"/>
                <a:sym typeface="Symbol"/>
              </a:rPr>
              <a:t>: </a:t>
            </a:r>
            <a:r>
              <a:rPr lang="en-US" sz="2000" b="1" dirty="0" err="1" smtClean="0">
                <a:solidFill>
                  <a:srgbClr val="009900"/>
                </a:solidFill>
                <a:latin typeface="Arial" pitchFamily="34" charset="0"/>
                <a:cs typeface="Arial" pitchFamily="34" charset="0"/>
                <a:sym typeface="Symbol"/>
              </a:rPr>
              <a:t>H</a:t>
            </a:r>
            <a:r>
              <a:rPr lang="en-US" sz="2400" b="1" dirty="0" err="1" smtClean="0">
                <a:solidFill>
                  <a:srgbClr val="009900"/>
                </a:solidFill>
                <a:latin typeface="Arial" pitchFamily="34" charset="0"/>
                <a:cs typeface="Arial" pitchFamily="34" charset="0"/>
                <a:sym typeface="Symbol"/>
              </a:rPr>
              <a:t>ệ</a:t>
            </a:r>
            <a:r>
              <a:rPr lang="en-US" sz="2400" b="1" dirty="0" smtClean="0">
                <a:solidFill>
                  <a:srgbClr val="009900"/>
                </a:solidFill>
                <a:latin typeface="Arial" pitchFamily="34" charset="0"/>
                <a:cs typeface="Arial" pitchFamily="34" charset="0"/>
                <a:sym typeface="Symbol"/>
              </a:rPr>
              <a:t> </a:t>
            </a:r>
            <a:r>
              <a:rPr lang="en-US" sz="2400" b="1" dirty="0" err="1" smtClean="0">
                <a:solidFill>
                  <a:srgbClr val="009900"/>
                </a:solidFill>
                <a:latin typeface="Arial" pitchFamily="34" charset="0"/>
                <a:cs typeface="Arial" pitchFamily="34" charset="0"/>
                <a:sym typeface="Symbol"/>
              </a:rPr>
              <a:t>thống</a:t>
            </a:r>
            <a:r>
              <a:rPr lang="en-US" sz="2400" b="1" dirty="0" smtClean="0">
                <a:solidFill>
                  <a:srgbClr val="009900"/>
                </a:solidFill>
                <a:latin typeface="Arial" pitchFamily="34" charset="0"/>
                <a:cs typeface="Arial" pitchFamily="34" charset="0"/>
                <a:sym typeface="Symbol"/>
              </a:rPr>
              <a:t> </a:t>
            </a:r>
            <a:r>
              <a:rPr lang="en-US" sz="2400" b="1" dirty="0" err="1" smtClean="0">
                <a:solidFill>
                  <a:srgbClr val="009900"/>
                </a:solidFill>
                <a:latin typeface="Arial" pitchFamily="34" charset="0"/>
                <a:cs typeface="Arial" pitchFamily="34" charset="0"/>
                <a:sym typeface="Symbol"/>
              </a:rPr>
              <a:t>lọc</a:t>
            </a:r>
            <a:endParaRPr lang="en-US" sz="2400" b="1" dirty="0" smtClean="0">
              <a:solidFill>
                <a:srgbClr val="009900"/>
              </a:solidFill>
              <a:latin typeface="Arial" pitchFamily="34" charset="0"/>
              <a:cs typeface="Arial" pitchFamily="34" charset="0"/>
              <a:sym typeface="Symbol"/>
            </a:endParaRPr>
          </a:p>
          <a:p>
            <a:pPr algn="just"/>
            <a:r>
              <a:rPr lang="en-US" sz="2400" dirty="0" err="1" smtClean="0">
                <a:latin typeface="Arial" pitchFamily="34" charset="0"/>
                <a:cs typeface="Arial" pitchFamily="34" charset="0"/>
                <a:sym typeface="Symbol"/>
              </a:rPr>
              <a:t>Thùng</a:t>
            </a:r>
            <a:r>
              <a:rPr lang="en-US" sz="2400" dirty="0" smtClean="0">
                <a:latin typeface="Arial" pitchFamily="34" charset="0"/>
                <a:cs typeface="Arial" pitchFamily="34" charset="0"/>
                <a:sym typeface="Symbol"/>
              </a:rPr>
              <a:t> quay 1 </a:t>
            </a:r>
            <a:r>
              <a:rPr lang="en-US" sz="2400" dirty="0" err="1" smtClean="0">
                <a:latin typeface="Arial" pitchFamily="34" charset="0"/>
                <a:cs typeface="Arial" pitchFamily="34" charset="0"/>
                <a:sym typeface="Symbol"/>
              </a:rPr>
              <a:t>được</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nhúng</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trong</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bể</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huyền</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phù</a:t>
            </a:r>
            <a:r>
              <a:rPr lang="en-US" sz="2400" dirty="0" smtClean="0">
                <a:latin typeface="Arial" pitchFamily="34" charset="0"/>
                <a:cs typeface="Arial" pitchFamily="34" charset="0"/>
                <a:sym typeface="Symbol"/>
              </a:rPr>
              <a:t> 2 </a:t>
            </a:r>
            <a:r>
              <a:rPr lang="en-US" sz="2400" dirty="0" err="1" smtClean="0">
                <a:latin typeface="Arial" pitchFamily="34" charset="0"/>
                <a:cs typeface="Arial" pitchFamily="34" charset="0"/>
                <a:sym typeface="Symbol"/>
              </a:rPr>
              <a:t>có</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cánh</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khuấy</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để</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chống</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sự</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sa</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lắng</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pha</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rắn</a:t>
            </a:r>
            <a:r>
              <a:rPr lang="en-US" sz="2400" dirty="0">
                <a:latin typeface="Arial" pitchFamily="34" charset="0"/>
                <a:cs typeface="Arial" pitchFamily="34" charset="0"/>
                <a:sym typeface="Symbol"/>
              </a:rPr>
              <a:t> </a:t>
            </a:r>
            <a:r>
              <a:rPr lang="en-US" sz="2400" dirty="0" err="1" smtClean="0">
                <a:latin typeface="Arial" pitchFamily="34" charset="0"/>
                <a:cs typeface="Arial" pitchFamily="34" charset="0"/>
                <a:sym typeface="Symbol"/>
              </a:rPr>
              <a:t>và</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mực</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chất</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lỏng</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trong</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bể</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được</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cố</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định</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bằng</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ống</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chảy</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tràn</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Bơm</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chân</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không</a:t>
            </a:r>
            <a:r>
              <a:rPr lang="en-US" sz="2400" dirty="0" smtClean="0">
                <a:latin typeface="Arial" pitchFamily="34" charset="0"/>
                <a:cs typeface="Arial" pitchFamily="34" charset="0"/>
                <a:sym typeface="Symbol"/>
              </a:rPr>
              <a:t> 3 </a:t>
            </a:r>
            <a:r>
              <a:rPr lang="en-US" sz="2400" dirty="0" err="1" smtClean="0">
                <a:latin typeface="Arial" pitchFamily="34" charset="0"/>
                <a:cs typeface="Arial" pitchFamily="34" charset="0"/>
                <a:sym typeface="Symbol"/>
              </a:rPr>
              <a:t>tạo</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áp</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suất</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chân</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không</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trong</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thùng</a:t>
            </a:r>
            <a:r>
              <a:rPr lang="en-US" sz="2400" dirty="0" smtClean="0">
                <a:latin typeface="Arial" pitchFamily="34" charset="0"/>
                <a:cs typeface="Arial" pitchFamily="34" charset="0"/>
                <a:sym typeface="Symbol"/>
              </a:rPr>
              <a:t> quay. </a:t>
            </a:r>
            <a:r>
              <a:rPr lang="en-US" sz="2400" dirty="0" err="1" smtClean="0">
                <a:latin typeface="Arial" pitchFamily="34" charset="0"/>
                <a:cs typeface="Arial" pitchFamily="34" charset="0"/>
                <a:sym typeface="Symbol"/>
              </a:rPr>
              <a:t>Nước</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lọc</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và</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nước</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rửa</a:t>
            </a:r>
            <a:r>
              <a:rPr lang="en-US" sz="2400" dirty="0" smtClean="0">
                <a:latin typeface="Arial" pitchFamily="34" charset="0"/>
                <a:cs typeface="Arial" pitchFamily="34" charset="0"/>
                <a:sym typeface="Symbol"/>
              </a:rPr>
              <a:t> ở </a:t>
            </a:r>
            <a:r>
              <a:rPr lang="en-US" sz="2400" dirty="0" err="1" smtClean="0">
                <a:latin typeface="Arial" pitchFamily="34" charset="0"/>
                <a:cs typeface="Arial" pitchFamily="34" charset="0"/>
                <a:sym typeface="Symbol"/>
              </a:rPr>
              <a:t>bình</a:t>
            </a:r>
            <a:r>
              <a:rPr lang="en-US" sz="2400" dirty="0" smtClean="0">
                <a:latin typeface="Arial" pitchFamily="34" charset="0"/>
                <a:cs typeface="Arial" pitchFamily="34" charset="0"/>
                <a:sym typeface="Symbol"/>
              </a:rPr>
              <a:t> 4 </a:t>
            </a:r>
            <a:r>
              <a:rPr lang="en-US" sz="2400" dirty="0" err="1" smtClean="0">
                <a:latin typeface="Arial" pitchFamily="34" charset="0"/>
                <a:cs typeface="Arial" pitchFamily="34" charset="0"/>
                <a:sym typeface="Symbol"/>
              </a:rPr>
              <a:t>được</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bơm</a:t>
            </a:r>
            <a:r>
              <a:rPr lang="en-US" sz="2400" dirty="0" smtClean="0">
                <a:latin typeface="Arial" pitchFamily="34" charset="0"/>
                <a:cs typeface="Arial" pitchFamily="34" charset="0"/>
                <a:sym typeface="Symbol"/>
              </a:rPr>
              <a:t> 5 </a:t>
            </a:r>
            <a:r>
              <a:rPr lang="en-US" sz="2400" dirty="0" err="1" smtClean="0">
                <a:latin typeface="Arial" pitchFamily="34" charset="0"/>
                <a:cs typeface="Arial" pitchFamily="34" charset="0"/>
                <a:sym typeface="Symbol"/>
              </a:rPr>
              <a:t>đưa</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ra</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ngoài</a:t>
            </a:r>
            <a:r>
              <a:rPr lang="en-US" sz="2400" dirty="0" smtClean="0">
                <a:latin typeface="Arial" pitchFamily="34" charset="0"/>
                <a:cs typeface="Arial" pitchFamily="34" charset="0"/>
                <a:sym typeface="Symbol"/>
              </a:rPr>
              <a:t>. </a:t>
            </a:r>
            <a:endParaRPr lang="en-US" sz="2400" dirty="0">
              <a:latin typeface="Arial" pitchFamily="34" charset="0"/>
              <a:cs typeface="Arial" pitchFamily="34" charset="0"/>
              <a:sym typeface="Symbol"/>
            </a:endParaRPr>
          </a:p>
        </p:txBody>
      </p:sp>
      <p:sp>
        <p:nvSpPr>
          <p:cNvPr id="2" name="Rectangle 1"/>
          <p:cNvSpPr/>
          <p:nvPr/>
        </p:nvSpPr>
        <p:spPr>
          <a:xfrm>
            <a:off x="7620000" y="2875002"/>
            <a:ext cx="312906" cy="369332"/>
          </a:xfrm>
          <a:prstGeom prst="rect">
            <a:avLst/>
          </a:prstGeom>
        </p:spPr>
        <p:txBody>
          <a:bodyPr wrap="none">
            <a:spAutoFit/>
          </a:bodyPr>
          <a:lstStyle/>
          <a:p>
            <a:r>
              <a:rPr lang="en-US" dirty="0">
                <a:latin typeface="Arial" pitchFamily="34" charset="0"/>
                <a:cs typeface="Arial" pitchFamily="34" charset="0"/>
                <a:sym typeface="Symbol"/>
              </a:rPr>
              <a:t>1</a:t>
            </a:r>
            <a:endParaRPr lang="en-US" dirty="0"/>
          </a:p>
        </p:txBody>
      </p:sp>
      <p:sp>
        <p:nvSpPr>
          <p:cNvPr id="3" name="Rectangle 2"/>
          <p:cNvSpPr/>
          <p:nvPr/>
        </p:nvSpPr>
        <p:spPr>
          <a:xfrm>
            <a:off x="7974469" y="4394684"/>
            <a:ext cx="312906" cy="369332"/>
          </a:xfrm>
          <a:prstGeom prst="rect">
            <a:avLst/>
          </a:prstGeom>
        </p:spPr>
        <p:txBody>
          <a:bodyPr wrap="none">
            <a:spAutoFit/>
          </a:bodyPr>
          <a:lstStyle/>
          <a:p>
            <a:r>
              <a:rPr lang="en-US" dirty="0">
                <a:solidFill>
                  <a:schemeClr val="bg1"/>
                </a:solidFill>
                <a:latin typeface="Arial" pitchFamily="34" charset="0"/>
                <a:cs typeface="Arial" pitchFamily="34" charset="0"/>
                <a:sym typeface="Symbol"/>
              </a:rPr>
              <a:t>2</a:t>
            </a:r>
            <a:endParaRPr lang="en-US" dirty="0">
              <a:solidFill>
                <a:schemeClr val="bg1"/>
              </a:solidFill>
            </a:endParaRPr>
          </a:p>
        </p:txBody>
      </p:sp>
      <p:sp>
        <p:nvSpPr>
          <p:cNvPr id="6" name="Rectangle 5"/>
          <p:cNvSpPr/>
          <p:nvPr/>
        </p:nvSpPr>
        <p:spPr>
          <a:xfrm>
            <a:off x="3962400" y="4581720"/>
            <a:ext cx="312906" cy="369332"/>
          </a:xfrm>
          <a:prstGeom prst="rect">
            <a:avLst/>
          </a:prstGeom>
        </p:spPr>
        <p:txBody>
          <a:bodyPr wrap="none">
            <a:spAutoFit/>
          </a:bodyPr>
          <a:lstStyle/>
          <a:p>
            <a:r>
              <a:rPr lang="en-US" dirty="0">
                <a:latin typeface="Arial" pitchFamily="34" charset="0"/>
                <a:cs typeface="Arial" pitchFamily="34" charset="0"/>
                <a:sym typeface="Symbol"/>
              </a:rPr>
              <a:t>3</a:t>
            </a:r>
            <a:endParaRPr lang="en-US" dirty="0"/>
          </a:p>
        </p:txBody>
      </p:sp>
      <p:sp>
        <p:nvSpPr>
          <p:cNvPr id="7" name="Rectangle 6"/>
          <p:cNvSpPr/>
          <p:nvPr/>
        </p:nvSpPr>
        <p:spPr>
          <a:xfrm>
            <a:off x="5973594" y="5105400"/>
            <a:ext cx="312906" cy="369332"/>
          </a:xfrm>
          <a:prstGeom prst="rect">
            <a:avLst/>
          </a:prstGeom>
        </p:spPr>
        <p:txBody>
          <a:bodyPr wrap="none">
            <a:spAutoFit/>
          </a:bodyPr>
          <a:lstStyle/>
          <a:p>
            <a:r>
              <a:rPr lang="en-US" dirty="0">
                <a:latin typeface="Arial" pitchFamily="34" charset="0"/>
                <a:cs typeface="Arial" pitchFamily="34" charset="0"/>
                <a:sym typeface="Symbol"/>
              </a:rPr>
              <a:t>4</a:t>
            </a:r>
            <a:endParaRPr lang="en-US" dirty="0"/>
          </a:p>
        </p:txBody>
      </p:sp>
      <p:sp>
        <p:nvSpPr>
          <p:cNvPr id="8" name="Rectangle 7"/>
          <p:cNvSpPr/>
          <p:nvPr/>
        </p:nvSpPr>
        <p:spPr>
          <a:xfrm>
            <a:off x="5973594" y="6260068"/>
            <a:ext cx="312906" cy="369332"/>
          </a:xfrm>
          <a:prstGeom prst="rect">
            <a:avLst/>
          </a:prstGeom>
        </p:spPr>
        <p:txBody>
          <a:bodyPr wrap="none">
            <a:spAutoFit/>
          </a:bodyPr>
          <a:lstStyle/>
          <a:p>
            <a:r>
              <a:rPr lang="en-US" dirty="0">
                <a:latin typeface="Arial" pitchFamily="34" charset="0"/>
                <a:cs typeface="Arial" pitchFamily="34" charset="0"/>
                <a:sym typeface="Symbol"/>
              </a:rPr>
              <a:t>5</a:t>
            </a:r>
            <a:endParaRPr lang="en-US" dirty="0"/>
          </a:p>
        </p:txBody>
      </p:sp>
      <p:sp>
        <p:nvSpPr>
          <p:cNvPr id="9" name="Rectangle 8"/>
          <p:cNvSpPr/>
          <p:nvPr/>
        </p:nvSpPr>
        <p:spPr>
          <a:xfrm>
            <a:off x="0" y="2795603"/>
            <a:ext cx="3733800" cy="1938992"/>
          </a:xfrm>
          <a:prstGeom prst="rect">
            <a:avLst/>
          </a:prstGeom>
        </p:spPr>
        <p:txBody>
          <a:bodyPr wrap="square">
            <a:spAutoFit/>
          </a:bodyPr>
          <a:lstStyle/>
          <a:p>
            <a:pPr algn="just"/>
            <a:r>
              <a:rPr lang="en-US" sz="2400" dirty="0" err="1">
                <a:latin typeface="Arial" pitchFamily="34" charset="0"/>
                <a:cs typeface="Arial" pitchFamily="34" charset="0"/>
                <a:sym typeface="Symbol"/>
              </a:rPr>
              <a:t>Hỗ</a:t>
            </a:r>
            <a:r>
              <a:rPr lang="en-US" sz="2400" dirty="0">
                <a:latin typeface="Arial" pitchFamily="34" charset="0"/>
                <a:cs typeface="Arial" pitchFamily="34" charset="0"/>
                <a:sym typeface="Symbol"/>
              </a:rPr>
              <a:t> </a:t>
            </a:r>
            <a:r>
              <a:rPr lang="en-US" sz="2400" dirty="0" err="1">
                <a:latin typeface="Arial" pitchFamily="34" charset="0"/>
                <a:cs typeface="Arial" pitchFamily="34" charset="0"/>
                <a:sym typeface="Symbol"/>
              </a:rPr>
              <a:t>trợ</a:t>
            </a:r>
            <a:r>
              <a:rPr lang="en-US" sz="2400" dirty="0">
                <a:latin typeface="Arial" pitchFamily="34" charset="0"/>
                <a:cs typeface="Arial" pitchFamily="34" charset="0"/>
                <a:sym typeface="Symbol"/>
              </a:rPr>
              <a:t> </a:t>
            </a:r>
            <a:r>
              <a:rPr lang="en-US" sz="2400" dirty="0" err="1">
                <a:latin typeface="Arial" pitchFamily="34" charset="0"/>
                <a:cs typeface="Arial" pitchFamily="34" charset="0"/>
                <a:sym typeface="Symbol"/>
              </a:rPr>
              <a:t>việc</a:t>
            </a:r>
            <a:r>
              <a:rPr lang="en-US" sz="2400" dirty="0">
                <a:latin typeface="Arial" pitchFamily="34" charset="0"/>
                <a:cs typeface="Arial" pitchFamily="34" charset="0"/>
                <a:sym typeface="Symbol"/>
              </a:rPr>
              <a:t> </a:t>
            </a:r>
            <a:r>
              <a:rPr lang="en-US" sz="2400" dirty="0" err="1">
                <a:latin typeface="Arial" pitchFamily="34" charset="0"/>
                <a:cs typeface="Arial" pitchFamily="34" charset="0"/>
                <a:sym typeface="Symbol"/>
              </a:rPr>
              <a:t>tách</a:t>
            </a:r>
            <a:r>
              <a:rPr lang="en-US" sz="2400" dirty="0">
                <a:latin typeface="Arial" pitchFamily="34" charset="0"/>
                <a:cs typeface="Arial" pitchFamily="34" charset="0"/>
                <a:sym typeface="Symbol"/>
              </a:rPr>
              <a:t> </a:t>
            </a:r>
            <a:r>
              <a:rPr lang="en-US" sz="2400" dirty="0" err="1">
                <a:latin typeface="Arial" pitchFamily="34" charset="0"/>
                <a:cs typeface="Arial" pitchFamily="34" charset="0"/>
                <a:sym typeface="Symbol"/>
              </a:rPr>
              <a:t>bã</a:t>
            </a:r>
            <a:r>
              <a:rPr lang="en-US" sz="2400" dirty="0">
                <a:latin typeface="Arial" pitchFamily="34" charset="0"/>
                <a:cs typeface="Arial" pitchFamily="34" charset="0"/>
                <a:sym typeface="Symbol"/>
              </a:rPr>
              <a:t> </a:t>
            </a:r>
            <a:r>
              <a:rPr lang="en-US" sz="2400" dirty="0" err="1">
                <a:latin typeface="Arial" pitchFamily="34" charset="0"/>
                <a:cs typeface="Arial" pitchFamily="34" charset="0"/>
                <a:sym typeface="Symbol"/>
              </a:rPr>
              <a:t>và</a:t>
            </a:r>
            <a:r>
              <a:rPr lang="en-US" sz="2400" dirty="0">
                <a:latin typeface="Arial" pitchFamily="34" charset="0"/>
                <a:cs typeface="Arial" pitchFamily="34" charset="0"/>
                <a:sym typeface="Symbol"/>
              </a:rPr>
              <a:t> </a:t>
            </a:r>
            <a:r>
              <a:rPr lang="en-US" sz="2400" dirty="0" err="1" smtClean="0">
                <a:latin typeface="Arial" pitchFamily="34" charset="0"/>
                <a:cs typeface="Arial" pitchFamily="34" charset="0"/>
                <a:sym typeface="Symbol"/>
              </a:rPr>
              <a:t>hoàn</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nguyên</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vật</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liệu</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lọc</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bằng</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dòng</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khí</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nén</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cung</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cấp</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vào</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thùng</a:t>
            </a:r>
            <a:r>
              <a:rPr lang="en-US" sz="2400" dirty="0" smtClean="0">
                <a:latin typeface="Arial" pitchFamily="34" charset="0"/>
                <a:cs typeface="Arial" pitchFamily="34" charset="0"/>
                <a:sym typeface="Symbol"/>
              </a:rPr>
              <a:t> quay </a:t>
            </a:r>
            <a:r>
              <a:rPr lang="en-US" sz="2400" dirty="0" err="1" smtClean="0">
                <a:latin typeface="Arial" pitchFamily="34" charset="0"/>
                <a:cs typeface="Arial" pitchFamily="34" charset="0"/>
                <a:sym typeface="Symbol"/>
              </a:rPr>
              <a:t>bởi</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máy</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nén</a:t>
            </a:r>
            <a:r>
              <a:rPr lang="en-US" sz="2400" dirty="0" smtClean="0">
                <a:latin typeface="Arial" pitchFamily="34" charset="0"/>
                <a:cs typeface="Arial" pitchFamily="34" charset="0"/>
                <a:sym typeface="Symbol"/>
              </a:rPr>
              <a:t>.  </a:t>
            </a:r>
            <a:endParaRPr lang="en-US" sz="2400" dirty="0">
              <a:latin typeface="Arial" pitchFamily="34" charset="0"/>
              <a:cs typeface="Arial" pitchFamily="34" charset="0"/>
              <a:sym typeface="Symbol"/>
            </a:endParaRPr>
          </a:p>
        </p:txBody>
      </p:sp>
      <p:sp>
        <p:nvSpPr>
          <p:cNvPr id="11" name="Slide Number Placeholder 2"/>
          <p:cNvSpPr>
            <a:spLocks noGrp="1"/>
          </p:cNvSpPr>
          <p:nvPr>
            <p:ph type="sldNum" sz="quarter" idx="12"/>
          </p:nvPr>
        </p:nvSpPr>
        <p:spPr>
          <a:xfrm>
            <a:off x="6989620" y="6481373"/>
            <a:ext cx="2133600" cy="365125"/>
          </a:xfrm>
        </p:spPr>
        <p:txBody>
          <a:bodyPr/>
          <a:lstStyle/>
          <a:p>
            <a:fld id="{9C905762-C891-4585-A291-5CEA996061E6}" type="slidenum">
              <a:rPr lang="en-US" sz="1600" smtClean="0">
                <a:latin typeface="Arial" pitchFamily="34" charset="0"/>
                <a:cs typeface="Arial" pitchFamily="34" charset="0"/>
              </a:rPr>
              <a:pPr/>
              <a:t>41</a:t>
            </a:fld>
            <a:r>
              <a:rPr lang="en-US" sz="1600" dirty="0" smtClean="0">
                <a:latin typeface="Arial" pitchFamily="34" charset="0"/>
                <a:cs typeface="Arial" pitchFamily="34" charset="0"/>
              </a:rPr>
              <a:t>/53</a:t>
            </a:r>
            <a:endParaRPr lang="en-US" sz="1600" dirty="0">
              <a:latin typeface="Arial" pitchFamily="34" charset="0"/>
              <a:cs typeface="Arial" pitchFamily="34" charset="0"/>
            </a:endParaRPr>
          </a:p>
        </p:txBody>
      </p:sp>
    </p:spTree>
    <p:extLst>
      <p:ext uri="{BB962C8B-B14F-4D97-AF65-F5344CB8AC3E}">
        <p14:creationId xmlns:p14="http://schemas.microsoft.com/office/powerpoint/2010/main" val="35758735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33797" name="Picture 5" descr="DORR-OLIVER Precoat Filt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73319" y="990599"/>
            <a:ext cx="4236046" cy="281940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0781" y="990600"/>
            <a:ext cx="4908412" cy="1200329"/>
          </a:xfrm>
          <a:prstGeom prst="rect">
            <a:avLst/>
          </a:prstGeom>
        </p:spPr>
        <p:txBody>
          <a:bodyPr wrap="square">
            <a:spAutoFit/>
          </a:bodyPr>
          <a:lstStyle/>
          <a:p>
            <a:r>
              <a:rPr lang="en-US" sz="2400" b="1" dirty="0" err="1" smtClean="0">
                <a:solidFill>
                  <a:srgbClr val="009900"/>
                </a:solidFill>
                <a:latin typeface="Arial" pitchFamily="34" charset="0"/>
                <a:cs typeface="Arial" pitchFamily="34" charset="0"/>
                <a:sym typeface="Symbol"/>
              </a:rPr>
              <a:t>Cạo</a:t>
            </a:r>
            <a:r>
              <a:rPr lang="en-US" sz="2400" b="1" dirty="0" smtClean="0">
                <a:solidFill>
                  <a:srgbClr val="009900"/>
                </a:solidFill>
                <a:latin typeface="Arial" pitchFamily="34" charset="0"/>
                <a:cs typeface="Arial" pitchFamily="34" charset="0"/>
                <a:sym typeface="Symbol"/>
              </a:rPr>
              <a:t> </a:t>
            </a:r>
            <a:r>
              <a:rPr lang="en-US" sz="2400" b="1" dirty="0" err="1" smtClean="0">
                <a:solidFill>
                  <a:srgbClr val="009900"/>
                </a:solidFill>
                <a:latin typeface="Arial" pitchFamily="34" charset="0"/>
                <a:cs typeface="Arial" pitchFamily="34" charset="0"/>
                <a:sym typeface="Symbol"/>
              </a:rPr>
              <a:t>bã</a:t>
            </a:r>
            <a:r>
              <a:rPr lang="en-US" sz="2400" b="1" dirty="0" smtClean="0">
                <a:solidFill>
                  <a:srgbClr val="009900"/>
                </a:solidFill>
                <a:latin typeface="Arial" pitchFamily="34" charset="0"/>
                <a:cs typeface="Arial" pitchFamily="34" charset="0"/>
                <a:sym typeface="Symbol"/>
              </a:rPr>
              <a:t> </a:t>
            </a:r>
            <a:r>
              <a:rPr lang="en-US" sz="2400" dirty="0" err="1" smtClean="0">
                <a:latin typeface="Arial" pitchFamily="34" charset="0"/>
                <a:cs typeface="Arial" pitchFamily="34" charset="0"/>
                <a:sym typeface="Symbol"/>
              </a:rPr>
              <a:t>bằng</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nhiều</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cơ</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cấu</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khác</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nhau</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dao</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cạo</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dây</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cạo</a:t>
            </a:r>
            <a:r>
              <a:rPr lang="en-US" sz="2400" dirty="0" smtClean="0">
                <a:latin typeface="Arial" pitchFamily="34" charset="0"/>
                <a:cs typeface="Arial" pitchFamily="34" charset="0"/>
                <a:sym typeface="Symbol"/>
              </a:rPr>
              <a:t>, con </a:t>
            </a:r>
            <a:r>
              <a:rPr lang="en-US" sz="2400" dirty="0" err="1" smtClean="0">
                <a:latin typeface="Arial" pitchFamily="34" charset="0"/>
                <a:cs typeface="Arial" pitchFamily="34" charset="0"/>
                <a:sym typeface="Symbol"/>
              </a:rPr>
              <a:t>lăn</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và</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bằng</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băng</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tải</a:t>
            </a:r>
            <a:r>
              <a:rPr lang="en-US" sz="2400" dirty="0" smtClean="0">
                <a:latin typeface="Arial" pitchFamily="34" charset="0"/>
                <a:cs typeface="Arial" pitchFamily="34" charset="0"/>
                <a:sym typeface="Symbol"/>
              </a:rPr>
              <a:t>. </a:t>
            </a:r>
            <a:endParaRPr lang="en-US" sz="2400" dirty="0"/>
          </a:p>
        </p:txBody>
      </p:sp>
      <p:sp>
        <p:nvSpPr>
          <p:cNvPr id="5" name="Rectangle 4"/>
          <p:cNvSpPr/>
          <p:nvPr/>
        </p:nvSpPr>
        <p:spPr>
          <a:xfrm>
            <a:off x="0" y="0"/>
            <a:ext cx="9144000"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b="1" dirty="0" smtClean="0">
                <a:solidFill>
                  <a:srgbClr val="0000FF"/>
                </a:solidFill>
                <a:latin typeface="Arial" pitchFamily="34" charset="0"/>
                <a:cs typeface="Arial" pitchFamily="34" charset="0"/>
              </a:rPr>
              <a:t>10.9</a:t>
            </a:r>
            <a:r>
              <a:rPr lang="vi-VN" sz="3200" b="1" dirty="0" smtClean="0">
                <a:solidFill>
                  <a:srgbClr val="0000FF"/>
                </a:solidFill>
                <a:latin typeface="Arial" pitchFamily="34" charset="0"/>
                <a:cs typeface="Arial" pitchFamily="34" charset="0"/>
              </a:rPr>
              <a:t> </a:t>
            </a:r>
            <a:r>
              <a:rPr lang="en-US" sz="3200" b="1" dirty="0" err="1">
                <a:solidFill>
                  <a:srgbClr val="0000FF"/>
                </a:solidFill>
                <a:latin typeface="Arial" pitchFamily="34" charset="0"/>
                <a:cs typeface="Arial" pitchFamily="34" charset="0"/>
              </a:rPr>
              <a:t>T</a:t>
            </a:r>
            <a:r>
              <a:rPr lang="en-US" sz="3200" b="1" dirty="0" err="1" smtClean="0">
                <a:solidFill>
                  <a:srgbClr val="0000FF"/>
                </a:solidFill>
                <a:latin typeface="Arial" pitchFamily="34" charset="0"/>
                <a:cs typeface="Arial" pitchFamily="34" charset="0"/>
              </a:rPr>
              <a:t>hiết</a:t>
            </a:r>
            <a:r>
              <a:rPr lang="en-US" sz="3200" b="1" dirty="0" smtClean="0">
                <a:solidFill>
                  <a:srgbClr val="0000FF"/>
                </a:solidFill>
                <a:latin typeface="Arial" pitchFamily="34" charset="0"/>
                <a:cs typeface="Arial" pitchFamily="34" charset="0"/>
              </a:rPr>
              <a:t> </a:t>
            </a:r>
            <a:r>
              <a:rPr lang="en-US" sz="3200" b="1" dirty="0" err="1" smtClean="0">
                <a:solidFill>
                  <a:srgbClr val="0000FF"/>
                </a:solidFill>
                <a:latin typeface="Arial" pitchFamily="34" charset="0"/>
                <a:cs typeface="Arial" pitchFamily="34" charset="0"/>
              </a:rPr>
              <a:t>bị</a:t>
            </a:r>
            <a:r>
              <a:rPr lang="en-US" sz="3200" b="1" dirty="0" smtClean="0">
                <a:solidFill>
                  <a:srgbClr val="0000FF"/>
                </a:solidFill>
                <a:latin typeface="Arial" pitchFamily="34" charset="0"/>
                <a:cs typeface="Arial" pitchFamily="34" charset="0"/>
              </a:rPr>
              <a:t> </a:t>
            </a:r>
            <a:r>
              <a:rPr lang="en-US" sz="3200" b="1" dirty="0" err="1" smtClean="0">
                <a:solidFill>
                  <a:srgbClr val="0000FF"/>
                </a:solidFill>
                <a:latin typeface="Arial" pitchFamily="34" charset="0"/>
                <a:cs typeface="Arial" pitchFamily="34" charset="0"/>
              </a:rPr>
              <a:t>lọc</a:t>
            </a:r>
            <a:endParaRPr lang="en-US" sz="2000" b="1" dirty="0" smtClean="0">
              <a:solidFill>
                <a:srgbClr val="0000FF"/>
              </a:solidFill>
              <a:latin typeface="Arial" pitchFamily="34" charset="0"/>
              <a:cs typeface="Arial" pitchFamily="34" charset="0"/>
            </a:endParaRPr>
          </a:p>
        </p:txBody>
      </p:sp>
      <p:sp>
        <p:nvSpPr>
          <p:cNvPr id="6" name="Rectangle 5"/>
          <p:cNvSpPr/>
          <p:nvPr/>
        </p:nvSpPr>
        <p:spPr>
          <a:xfrm>
            <a:off x="0" y="528935"/>
            <a:ext cx="9143999" cy="461665"/>
          </a:xfrm>
          <a:prstGeom prst="rect">
            <a:avLst/>
          </a:prstGeom>
        </p:spPr>
        <p:txBody>
          <a:bodyPr wrap="square">
            <a:spAutoFit/>
          </a:bodyPr>
          <a:lstStyle/>
          <a:p>
            <a:pPr algn="just"/>
            <a:r>
              <a:rPr lang="en-US" sz="2400" b="1" dirty="0" err="1" smtClean="0">
                <a:solidFill>
                  <a:srgbClr val="FF0066"/>
                </a:solidFill>
                <a:latin typeface="Arial" pitchFamily="34" charset="0"/>
                <a:cs typeface="Arial" pitchFamily="34" charset="0"/>
                <a:sym typeface="Symbol"/>
              </a:rPr>
              <a:t>Thiết</a:t>
            </a:r>
            <a:r>
              <a:rPr lang="en-US" sz="2400" b="1" dirty="0" smtClean="0">
                <a:solidFill>
                  <a:srgbClr val="FF0066"/>
                </a:solidFill>
                <a:latin typeface="Arial" pitchFamily="34" charset="0"/>
                <a:cs typeface="Arial" pitchFamily="34" charset="0"/>
                <a:sym typeface="Symbol"/>
              </a:rPr>
              <a:t> </a:t>
            </a:r>
            <a:r>
              <a:rPr lang="en-US" sz="2400" b="1" dirty="0" err="1" smtClean="0">
                <a:solidFill>
                  <a:srgbClr val="FF0066"/>
                </a:solidFill>
                <a:latin typeface="Arial" pitchFamily="34" charset="0"/>
                <a:cs typeface="Arial" pitchFamily="34" charset="0"/>
                <a:sym typeface="Symbol"/>
              </a:rPr>
              <a:t>bị</a:t>
            </a:r>
            <a:r>
              <a:rPr lang="en-US" sz="2400" b="1" dirty="0" smtClean="0">
                <a:solidFill>
                  <a:srgbClr val="FF0066"/>
                </a:solidFill>
                <a:latin typeface="Arial" pitchFamily="34" charset="0"/>
                <a:cs typeface="Arial" pitchFamily="34" charset="0"/>
                <a:sym typeface="Symbol"/>
              </a:rPr>
              <a:t> </a:t>
            </a:r>
            <a:r>
              <a:rPr lang="en-US" sz="2400" b="1" dirty="0" err="1" smtClean="0">
                <a:solidFill>
                  <a:srgbClr val="FF0066"/>
                </a:solidFill>
                <a:latin typeface="Arial" pitchFamily="34" charset="0"/>
                <a:cs typeface="Arial" pitchFamily="34" charset="0"/>
                <a:sym typeface="Symbol"/>
              </a:rPr>
              <a:t>lọc</a:t>
            </a:r>
            <a:r>
              <a:rPr lang="en-US" sz="2400" b="1" dirty="0" smtClean="0">
                <a:solidFill>
                  <a:srgbClr val="FF0066"/>
                </a:solidFill>
                <a:latin typeface="Arial" pitchFamily="34" charset="0"/>
                <a:cs typeface="Arial" pitchFamily="34" charset="0"/>
                <a:sym typeface="Symbol"/>
              </a:rPr>
              <a:t> </a:t>
            </a:r>
            <a:r>
              <a:rPr lang="en-US" sz="2400" b="1" dirty="0" err="1" smtClean="0">
                <a:solidFill>
                  <a:srgbClr val="FF0066"/>
                </a:solidFill>
                <a:latin typeface="Arial" pitchFamily="34" charset="0"/>
                <a:cs typeface="Arial" pitchFamily="34" charset="0"/>
                <a:sym typeface="Symbol"/>
              </a:rPr>
              <a:t>chân</a:t>
            </a:r>
            <a:r>
              <a:rPr lang="en-US" sz="2400" b="1" dirty="0" smtClean="0">
                <a:solidFill>
                  <a:srgbClr val="FF0066"/>
                </a:solidFill>
                <a:latin typeface="Arial" pitchFamily="34" charset="0"/>
                <a:cs typeface="Arial" pitchFamily="34" charset="0"/>
                <a:sym typeface="Symbol"/>
              </a:rPr>
              <a:t> </a:t>
            </a:r>
            <a:r>
              <a:rPr lang="en-US" sz="2400" b="1" dirty="0" err="1" smtClean="0">
                <a:solidFill>
                  <a:srgbClr val="FF0066"/>
                </a:solidFill>
                <a:latin typeface="Arial" pitchFamily="34" charset="0"/>
                <a:cs typeface="Arial" pitchFamily="34" charset="0"/>
                <a:sym typeface="Symbol"/>
              </a:rPr>
              <a:t>không</a:t>
            </a:r>
            <a:r>
              <a:rPr lang="en-US" sz="2400" b="1" dirty="0" smtClean="0">
                <a:solidFill>
                  <a:srgbClr val="FF0066"/>
                </a:solidFill>
                <a:latin typeface="Arial" pitchFamily="34" charset="0"/>
                <a:cs typeface="Arial" pitchFamily="34" charset="0"/>
                <a:sym typeface="Symbol"/>
              </a:rPr>
              <a:t> </a:t>
            </a:r>
            <a:r>
              <a:rPr lang="en-US" sz="2400" b="1" dirty="0" err="1" smtClean="0">
                <a:solidFill>
                  <a:srgbClr val="FF0066"/>
                </a:solidFill>
                <a:latin typeface="Arial" pitchFamily="34" charset="0"/>
                <a:cs typeface="Arial" pitchFamily="34" charset="0"/>
                <a:sym typeface="Symbol"/>
              </a:rPr>
              <a:t>thùng</a:t>
            </a:r>
            <a:r>
              <a:rPr lang="en-US" sz="2400" b="1" dirty="0" smtClean="0">
                <a:solidFill>
                  <a:srgbClr val="FF0066"/>
                </a:solidFill>
                <a:latin typeface="Arial" pitchFamily="34" charset="0"/>
                <a:cs typeface="Arial" pitchFamily="34" charset="0"/>
                <a:sym typeface="Symbol"/>
              </a:rPr>
              <a:t> quay</a:t>
            </a:r>
            <a:r>
              <a:rPr lang="en-US" sz="2000" b="1" dirty="0" smtClean="0">
                <a:solidFill>
                  <a:srgbClr val="FF0066"/>
                </a:solidFill>
                <a:latin typeface="Arial" pitchFamily="34" charset="0"/>
                <a:cs typeface="Arial" pitchFamily="34" charset="0"/>
                <a:sym typeface="Symbol"/>
              </a:rPr>
              <a:t>:</a:t>
            </a:r>
            <a:r>
              <a:rPr lang="en-US" sz="2400" b="1" dirty="0" smtClean="0">
                <a:solidFill>
                  <a:srgbClr val="FF0066"/>
                </a:solidFill>
                <a:latin typeface="Arial" pitchFamily="34" charset="0"/>
                <a:cs typeface="Arial" pitchFamily="34" charset="0"/>
                <a:sym typeface="Symbol"/>
              </a:rPr>
              <a:t> </a:t>
            </a:r>
          </a:p>
        </p:txBody>
      </p:sp>
      <p:pic>
        <p:nvPicPr>
          <p:cNvPr id="7" name="Picture 4" descr="http://www.sagisa.com/images/process-equipment/rotaty-drum-vacuum-filters.jpg"/>
          <p:cNvPicPr>
            <a:picLocks noChangeAspect="1" noChangeArrowheads="1"/>
          </p:cNvPicPr>
          <p:nvPr/>
        </p:nvPicPr>
        <p:blipFill rotWithShape="1">
          <a:blip r:embed="rId3">
            <a:extLst>
              <a:ext uri="{28A0092B-C50C-407E-A947-70E740481C1C}">
                <a14:useLocalDpi xmlns:a14="http://schemas.microsoft.com/office/drawing/2010/main" val="0"/>
              </a:ext>
            </a:extLst>
          </a:blip>
          <a:srcRect t="20829" b="18447"/>
          <a:stretch/>
        </p:blipFill>
        <p:spPr bwMode="auto">
          <a:xfrm>
            <a:off x="4571999" y="3925100"/>
            <a:ext cx="4571999" cy="2932900"/>
          </a:xfrm>
          <a:prstGeom prst="rect">
            <a:avLst/>
          </a:prstGeom>
          <a:noFill/>
          <a:extLst>
            <a:ext uri="{909E8E84-426E-40DD-AFC4-6F175D3DCCD1}">
              <a14:hiddenFill xmlns:a14="http://schemas.microsoft.com/office/drawing/2010/main">
                <a:solidFill>
                  <a:srgbClr val="FFFFFF"/>
                </a:solidFill>
              </a14:hiddenFill>
            </a:ext>
          </a:extLst>
        </p:spPr>
      </p:pic>
      <p:pic>
        <p:nvPicPr>
          <p:cNvPr id="34818" name="Picture 2" descr="http://www.komline.com/images/RDVFKaolin.jpg"/>
          <p:cNvPicPr>
            <a:picLocks noChangeAspect="1" noChangeArrowheads="1"/>
          </p:cNvPicPr>
          <p:nvPr/>
        </p:nvPicPr>
        <p:blipFill rotWithShape="1">
          <a:blip r:embed="rId4">
            <a:extLst>
              <a:ext uri="{28A0092B-C50C-407E-A947-70E740481C1C}">
                <a14:useLocalDpi xmlns:a14="http://schemas.microsoft.com/office/drawing/2010/main" val="0"/>
              </a:ext>
            </a:extLst>
          </a:blip>
          <a:srcRect l="8121" t="2545" r="9939" b="4728"/>
          <a:stretch/>
        </p:blipFill>
        <p:spPr bwMode="auto">
          <a:xfrm>
            <a:off x="92006" y="2438400"/>
            <a:ext cx="4682837" cy="3532909"/>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457200" y="5987534"/>
            <a:ext cx="3929345" cy="369332"/>
          </a:xfrm>
          <a:prstGeom prst="rect">
            <a:avLst/>
          </a:prstGeom>
        </p:spPr>
        <p:txBody>
          <a:bodyPr wrap="none">
            <a:spAutoFit/>
          </a:bodyPr>
          <a:lstStyle/>
          <a:p>
            <a:r>
              <a:rPr lang="en-US" b="1" dirty="0">
                <a:latin typeface="Arial" pitchFamily="34" charset="0"/>
                <a:cs typeface="Arial" pitchFamily="34" charset="0"/>
              </a:rPr>
              <a:t>Rotary Drum Vacuum Filter Kaolin</a:t>
            </a:r>
          </a:p>
        </p:txBody>
      </p:sp>
      <p:sp>
        <p:nvSpPr>
          <p:cNvPr id="9" name="Slide Number Placeholder 2"/>
          <p:cNvSpPr>
            <a:spLocks noGrp="1"/>
          </p:cNvSpPr>
          <p:nvPr>
            <p:ph type="sldNum" sz="quarter" idx="12"/>
          </p:nvPr>
        </p:nvSpPr>
        <p:spPr>
          <a:xfrm>
            <a:off x="6989620" y="6481373"/>
            <a:ext cx="2133600" cy="365125"/>
          </a:xfrm>
        </p:spPr>
        <p:txBody>
          <a:bodyPr/>
          <a:lstStyle/>
          <a:p>
            <a:fld id="{9C905762-C891-4585-A291-5CEA996061E6}" type="slidenum">
              <a:rPr lang="en-US" sz="1600" smtClean="0">
                <a:latin typeface="Arial" pitchFamily="34" charset="0"/>
                <a:cs typeface="Arial" pitchFamily="34" charset="0"/>
              </a:rPr>
              <a:pPr/>
              <a:t>42</a:t>
            </a:fld>
            <a:r>
              <a:rPr lang="en-US" sz="1600" dirty="0" smtClean="0">
                <a:latin typeface="Arial" pitchFamily="34" charset="0"/>
                <a:cs typeface="Arial" pitchFamily="34" charset="0"/>
              </a:rPr>
              <a:t>/53</a:t>
            </a:r>
            <a:endParaRPr lang="en-US" sz="1600" dirty="0">
              <a:latin typeface="Arial" pitchFamily="34" charset="0"/>
              <a:cs typeface="Arial" pitchFamily="34" charset="0"/>
            </a:endParaRPr>
          </a:p>
        </p:txBody>
      </p:sp>
    </p:spTree>
    <p:extLst>
      <p:ext uri="{BB962C8B-B14F-4D97-AF65-F5344CB8AC3E}">
        <p14:creationId xmlns:p14="http://schemas.microsoft.com/office/powerpoint/2010/main" val="342879078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b="1" dirty="0" smtClean="0">
                <a:solidFill>
                  <a:srgbClr val="0000FF"/>
                </a:solidFill>
                <a:latin typeface="Arial" pitchFamily="34" charset="0"/>
                <a:cs typeface="Arial" pitchFamily="34" charset="0"/>
              </a:rPr>
              <a:t>10.9</a:t>
            </a:r>
            <a:r>
              <a:rPr lang="vi-VN" sz="3200" b="1" dirty="0" smtClean="0">
                <a:solidFill>
                  <a:srgbClr val="0000FF"/>
                </a:solidFill>
                <a:latin typeface="Arial" pitchFamily="34" charset="0"/>
                <a:cs typeface="Arial" pitchFamily="34" charset="0"/>
              </a:rPr>
              <a:t> </a:t>
            </a:r>
            <a:r>
              <a:rPr lang="en-US" sz="3200" b="1" dirty="0" err="1">
                <a:solidFill>
                  <a:srgbClr val="0000FF"/>
                </a:solidFill>
                <a:latin typeface="Arial" pitchFamily="34" charset="0"/>
                <a:cs typeface="Arial" pitchFamily="34" charset="0"/>
              </a:rPr>
              <a:t>T</a:t>
            </a:r>
            <a:r>
              <a:rPr lang="en-US" sz="3200" b="1" dirty="0" err="1" smtClean="0">
                <a:solidFill>
                  <a:srgbClr val="0000FF"/>
                </a:solidFill>
                <a:latin typeface="Arial" pitchFamily="34" charset="0"/>
                <a:cs typeface="Arial" pitchFamily="34" charset="0"/>
              </a:rPr>
              <a:t>hiết</a:t>
            </a:r>
            <a:r>
              <a:rPr lang="en-US" sz="3200" b="1" dirty="0" smtClean="0">
                <a:solidFill>
                  <a:srgbClr val="0000FF"/>
                </a:solidFill>
                <a:latin typeface="Arial" pitchFamily="34" charset="0"/>
                <a:cs typeface="Arial" pitchFamily="34" charset="0"/>
              </a:rPr>
              <a:t> </a:t>
            </a:r>
            <a:r>
              <a:rPr lang="en-US" sz="3200" b="1" dirty="0" err="1" smtClean="0">
                <a:solidFill>
                  <a:srgbClr val="0000FF"/>
                </a:solidFill>
                <a:latin typeface="Arial" pitchFamily="34" charset="0"/>
                <a:cs typeface="Arial" pitchFamily="34" charset="0"/>
              </a:rPr>
              <a:t>bị</a:t>
            </a:r>
            <a:r>
              <a:rPr lang="en-US" sz="3200" b="1" dirty="0" smtClean="0">
                <a:solidFill>
                  <a:srgbClr val="0000FF"/>
                </a:solidFill>
                <a:latin typeface="Arial" pitchFamily="34" charset="0"/>
                <a:cs typeface="Arial" pitchFamily="34" charset="0"/>
              </a:rPr>
              <a:t> </a:t>
            </a:r>
            <a:r>
              <a:rPr lang="en-US" sz="3200" b="1" dirty="0" err="1" smtClean="0">
                <a:solidFill>
                  <a:srgbClr val="0000FF"/>
                </a:solidFill>
                <a:latin typeface="Arial" pitchFamily="34" charset="0"/>
                <a:cs typeface="Arial" pitchFamily="34" charset="0"/>
              </a:rPr>
              <a:t>lọc</a:t>
            </a:r>
            <a:endParaRPr lang="en-US" sz="2000" b="1" dirty="0" smtClean="0">
              <a:solidFill>
                <a:srgbClr val="0000FF"/>
              </a:solidFill>
              <a:latin typeface="Arial" pitchFamily="34" charset="0"/>
              <a:cs typeface="Arial" pitchFamily="34" charset="0"/>
            </a:endParaRPr>
          </a:p>
        </p:txBody>
      </p:sp>
      <p:sp>
        <p:nvSpPr>
          <p:cNvPr id="3" name="Rectangle 2"/>
          <p:cNvSpPr/>
          <p:nvPr/>
        </p:nvSpPr>
        <p:spPr>
          <a:xfrm>
            <a:off x="0" y="528935"/>
            <a:ext cx="9143999" cy="2677656"/>
          </a:xfrm>
          <a:prstGeom prst="rect">
            <a:avLst/>
          </a:prstGeom>
        </p:spPr>
        <p:txBody>
          <a:bodyPr wrap="square">
            <a:spAutoFit/>
          </a:bodyPr>
          <a:lstStyle/>
          <a:p>
            <a:pPr algn="just"/>
            <a:r>
              <a:rPr lang="en-US" sz="2400" b="1" dirty="0" err="1" smtClean="0">
                <a:solidFill>
                  <a:srgbClr val="FF0066"/>
                </a:solidFill>
                <a:latin typeface="Arial" pitchFamily="34" charset="0"/>
                <a:cs typeface="Arial" pitchFamily="34" charset="0"/>
                <a:sym typeface="Symbol"/>
              </a:rPr>
              <a:t>Thiết</a:t>
            </a:r>
            <a:r>
              <a:rPr lang="en-US" sz="2400" b="1" dirty="0" smtClean="0">
                <a:solidFill>
                  <a:srgbClr val="FF0066"/>
                </a:solidFill>
                <a:latin typeface="Arial" pitchFamily="34" charset="0"/>
                <a:cs typeface="Arial" pitchFamily="34" charset="0"/>
                <a:sym typeface="Symbol"/>
              </a:rPr>
              <a:t> </a:t>
            </a:r>
            <a:r>
              <a:rPr lang="en-US" sz="2400" b="1" dirty="0" err="1" smtClean="0">
                <a:solidFill>
                  <a:srgbClr val="FF0066"/>
                </a:solidFill>
                <a:latin typeface="Arial" pitchFamily="34" charset="0"/>
                <a:cs typeface="Arial" pitchFamily="34" charset="0"/>
                <a:sym typeface="Symbol"/>
              </a:rPr>
              <a:t>bị</a:t>
            </a:r>
            <a:r>
              <a:rPr lang="en-US" sz="2400" b="1" dirty="0" smtClean="0">
                <a:solidFill>
                  <a:srgbClr val="FF0066"/>
                </a:solidFill>
                <a:latin typeface="Arial" pitchFamily="34" charset="0"/>
                <a:cs typeface="Arial" pitchFamily="34" charset="0"/>
                <a:sym typeface="Symbol"/>
              </a:rPr>
              <a:t> </a:t>
            </a:r>
            <a:r>
              <a:rPr lang="en-US" sz="2400" b="1" dirty="0" err="1" smtClean="0">
                <a:solidFill>
                  <a:srgbClr val="FF0066"/>
                </a:solidFill>
                <a:latin typeface="Arial" pitchFamily="34" charset="0"/>
                <a:cs typeface="Arial" pitchFamily="34" charset="0"/>
                <a:sym typeface="Symbol"/>
              </a:rPr>
              <a:t>lọc</a:t>
            </a:r>
            <a:r>
              <a:rPr lang="en-US" sz="2400" b="1" dirty="0" smtClean="0">
                <a:solidFill>
                  <a:srgbClr val="FF0066"/>
                </a:solidFill>
                <a:latin typeface="Arial" pitchFamily="34" charset="0"/>
                <a:cs typeface="Arial" pitchFamily="34" charset="0"/>
                <a:sym typeface="Symbol"/>
              </a:rPr>
              <a:t> </a:t>
            </a:r>
            <a:r>
              <a:rPr lang="en-US" sz="2400" b="1" dirty="0" err="1" smtClean="0">
                <a:solidFill>
                  <a:srgbClr val="FF0066"/>
                </a:solidFill>
                <a:latin typeface="Arial" pitchFamily="34" charset="0"/>
                <a:cs typeface="Arial" pitchFamily="34" charset="0"/>
                <a:sym typeface="Symbol"/>
              </a:rPr>
              <a:t>đĩa</a:t>
            </a:r>
            <a:r>
              <a:rPr lang="en-US" sz="2400" b="1" dirty="0" smtClean="0">
                <a:solidFill>
                  <a:srgbClr val="FF0066"/>
                </a:solidFill>
                <a:latin typeface="Arial" pitchFamily="34" charset="0"/>
                <a:cs typeface="Arial" pitchFamily="34" charset="0"/>
                <a:sym typeface="Symbol"/>
              </a:rPr>
              <a:t> </a:t>
            </a:r>
            <a:r>
              <a:rPr lang="en-US" sz="2400" b="1" dirty="0" err="1" smtClean="0">
                <a:solidFill>
                  <a:srgbClr val="FF0066"/>
                </a:solidFill>
                <a:latin typeface="Arial" pitchFamily="34" charset="0"/>
                <a:cs typeface="Arial" pitchFamily="34" charset="0"/>
                <a:sym typeface="Symbol"/>
              </a:rPr>
              <a:t>chân</a:t>
            </a:r>
            <a:r>
              <a:rPr lang="en-US" sz="2400" b="1" dirty="0" smtClean="0">
                <a:solidFill>
                  <a:srgbClr val="FF0066"/>
                </a:solidFill>
                <a:latin typeface="Arial" pitchFamily="34" charset="0"/>
                <a:cs typeface="Arial" pitchFamily="34" charset="0"/>
                <a:sym typeface="Symbol"/>
              </a:rPr>
              <a:t> </a:t>
            </a:r>
            <a:r>
              <a:rPr lang="en-US" sz="2400" b="1" dirty="0" err="1" smtClean="0">
                <a:solidFill>
                  <a:srgbClr val="FF0066"/>
                </a:solidFill>
                <a:latin typeface="Arial" pitchFamily="34" charset="0"/>
                <a:cs typeface="Arial" pitchFamily="34" charset="0"/>
                <a:sym typeface="Symbol"/>
              </a:rPr>
              <a:t>không</a:t>
            </a:r>
            <a:r>
              <a:rPr lang="en-US" sz="2400" b="1" dirty="0">
                <a:solidFill>
                  <a:srgbClr val="FF0066"/>
                </a:solidFill>
                <a:latin typeface="Arial" pitchFamily="34" charset="0"/>
                <a:cs typeface="Arial" pitchFamily="34" charset="0"/>
                <a:sym typeface="Symbol"/>
              </a:rPr>
              <a:t> </a:t>
            </a:r>
            <a:r>
              <a:rPr lang="en-US" sz="2400" b="1" dirty="0" smtClean="0">
                <a:solidFill>
                  <a:srgbClr val="FF0066"/>
                </a:solidFill>
                <a:latin typeface="Arial" pitchFamily="34" charset="0"/>
                <a:cs typeface="Arial" pitchFamily="34" charset="0"/>
                <a:sym typeface="Symbol"/>
              </a:rPr>
              <a:t>(vacuum disc filter)</a:t>
            </a:r>
            <a:r>
              <a:rPr lang="en-US" sz="2000" b="1" dirty="0" smtClean="0">
                <a:solidFill>
                  <a:srgbClr val="FF0066"/>
                </a:solidFill>
                <a:latin typeface="Arial" pitchFamily="34" charset="0"/>
                <a:cs typeface="Arial" pitchFamily="34" charset="0"/>
                <a:sym typeface="Symbol"/>
              </a:rPr>
              <a:t>:</a:t>
            </a:r>
          </a:p>
          <a:p>
            <a:pPr algn="just"/>
            <a:r>
              <a:rPr lang="en-US" sz="2400" b="1" dirty="0" err="1" smtClean="0">
                <a:solidFill>
                  <a:srgbClr val="009900"/>
                </a:solidFill>
                <a:latin typeface="Arial" pitchFamily="34" charset="0"/>
                <a:cs typeface="Arial" pitchFamily="34" charset="0"/>
                <a:sym typeface="Symbol"/>
              </a:rPr>
              <a:t>Cấu</a:t>
            </a:r>
            <a:r>
              <a:rPr lang="en-US" sz="2400" b="1" dirty="0" smtClean="0">
                <a:solidFill>
                  <a:srgbClr val="009900"/>
                </a:solidFill>
                <a:latin typeface="Arial" pitchFamily="34" charset="0"/>
                <a:cs typeface="Arial" pitchFamily="34" charset="0"/>
                <a:sym typeface="Symbol"/>
              </a:rPr>
              <a:t> </a:t>
            </a:r>
            <a:r>
              <a:rPr lang="en-US" sz="2400" b="1" dirty="0" err="1" smtClean="0">
                <a:solidFill>
                  <a:srgbClr val="009900"/>
                </a:solidFill>
                <a:latin typeface="Arial" pitchFamily="34" charset="0"/>
                <a:cs typeface="Arial" pitchFamily="34" charset="0"/>
                <a:sym typeface="Symbol"/>
              </a:rPr>
              <a:t>tạo</a:t>
            </a:r>
            <a:r>
              <a:rPr lang="en-US" sz="2400" b="1" dirty="0" smtClean="0">
                <a:solidFill>
                  <a:srgbClr val="009900"/>
                </a:solidFill>
                <a:latin typeface="Arial" pitchFamily="34" charset="0"/>
                <a:cs typeface="Arial" pitchFamily="34" charset="0"/>
                <a:sym typeface="Symbol"/>
              </a:rPr>
              <a:t>: </a:t>
            </a:r>
            <a:r>
              <a:rPr lang="en-US" sz="2000" dirty="0" err="1" smtClean="0">
                <a:latin typeface="Arial" pitchFamily="34" charset="0"/>
                <a:cs typeface="Arial" pitchFamily="34" charset="0"/>
                <a:sym typeface="Symbol"/>
              </a:rPr>
              <a:t>giống</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máy</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lọc</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chân</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không</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thùng</a:t>
            </a:r>
            <a:r>
              <a:rPr lang="en-US" sz="2000" dirty="0" smtClean="0">
                <a:latin typeface="Arial" pitchFamily="34" charset="0"/>
                <a:cs typeface="Arial" pitchFamily="34" charset="0"/>
                <a:sym typeface="Symbol"/>
              </a:rPr>
              <a:t> quay, </a:t>
            </a:r>
            <a:r>
              <a:rPr lang="en-US" sz="2000" dirty="0" err="1" smtClean="0">
                <a:latin typeface="Arial" pitchFamily="34" charset="0"/>
                <a:cs typeface="Arial" pitchFamily="34" charset="0"/>
                <a:sym typeface="Symbol"/>
              </a:rPr>
              <a:t>chỉ</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khác</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thùng</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lọc</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được</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thay</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bằng</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đĩa</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lọc</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Đĩa</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lọc</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hình</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tròn</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được</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ghép</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từ</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các</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hình</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quạt</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mỗi</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hình</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quạt</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được</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xem</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là</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một</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tấm</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lọc</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giữ</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vai</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trò</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như</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ngăn</a:t>
            </a:r>
            <a:r>
              <a:rPr lang="en-US" sz="2000" dirty="0">
                <a:latin typeface="Arial" pitchFamily="34" charset="0"/>
                <a:cs typeface="Arial" pitchFamily="34" charset="0"/>
                <a:sym typeface="Symbol"/>
              </a:rPr>
              <a:t> </a:t>
            </a:r>
            <a:r>
              <a:rPr lang="en-US" sz="2000" dirty="0" err="1" smtClean="0">
                <a:latin typeface="Arial" pitchFamily="34" charset="0"/>
                <a:cs typeface="Arial" pitchFamily="34" charset="0"/>
                <a:sym typeface="Symbol"/>
              </a:rPr>
              <a:t>lọc</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trong</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thùng</a:t>
            </a:r>
            <a:r>
              <a:rPr lang="en-US" sz="2000" dirty="0" smtClean="0">
                <a:latin typeface="Arial" pitchFamily="34" charset="0"/>
                <a:cs typeface="Arial" pitchFamily="34" charset="0"/>
                <a:sym typeface="Symbol"/>
              </a:rPr>
              <a:t> quay. </a:t>
            </a:r>
            <a:r>
              <a:rPr lang="en-US" sz="2000" dirty="0" err="1" smtClean="0">
                <a:latin typeface="Arial" pitchFamily="34" charset="0"/>
                <a:cs typeface="Arial" pitchFamily="34" charset="0"/>
                <a:sym typeface="Symbol"/>
              </a:rPr>
              <a:t>Tấm</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lọc</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là</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khoang</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rỗng</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để</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bên</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ngoài</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phủ</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được</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vật</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liệu</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lọc</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và</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được</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nối</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vào</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trục</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rỗng</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Trục</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rỗng</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cũng</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được</a:t>
            </a:r>
            <a:r>
              <a:rPr lang="en-US" sz="2000" dirty="0" smtClean="0">
                <a:latin typeface="Arial" pitchFamily="34" charset="0"/>
                <a:cs typeface="Arial" pitchFamily="34" charset="0"/>
                <a:sym typeface="Symbol"/>
              </a:rPr>
              <a:t> chia </a:t>
            </a:r>
            <a:r>
              <a:rPr lang="en-US" sz="2000" dirty="0" err="1" smtClean="0">
                <a:latin typeface="Arial" pitchFamily="34" charset="0"/>
                <a:cs typeface="Arial" pitchFamily="34" charset="0"/>
                <a:sym typeface="Symbol"/>
              </a:rPr>
              <a:t>ra</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các</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ngăn</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tương</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ứng</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với</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số</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tấm</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lọc</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trên</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đĩa</a:t>
            </a:r>
            <a:r>
              <a:rPr lang="en-US" sz="2000" dirty="0" smtClean="0">
                <a:latin typeface="Arial" pitchFamily="34" charset="0"/>
                <a:cs typeface="Arial" pitchFamily="34" charset="0"/>
                <a:sym typeface="Symbol"/>
              </a:rPr>
              <a:t>.</a:t>
            </a:r>
          </a:p>
          <a:p>
            <a:pPr algn="just"/>
            <a:r>
              <a:rPr lang="en-US" sz="2000" dirty="0" err="1" smtClean="0">
                <a:latin typeface="Arial" pitchFamily="34" charset="0"/>
                <a:cs typeface="Arial" pitchFamily="34" charset="0"/>
                <a:sym typeface="Symbol"/>
              </a:rPr>
              <a:t>Trên</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trục</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rỗng</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lắp</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nhiều</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đĩa</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lọc</a:t>
            </a:r>
            <a:r>
              <a:rPr lang="en-US" sz="2000" dirty="0" smtClean="0">
                <a:latin typeface="Arial" pitchFamily="34" charset="0"/>
                <a:cs typeface="Arial" pitchFamily="34" charset="0"/>
                <a:sym typeface="Symbol"/>
              </a:rPr>
              <a:t> quay </a:t>
            </a:r>
            <a:r>
              <a:rPr lang="en-US" sz="2000" dirty="0" err="1" smtClean="0">
                <a:latin typeface="Arial" pitchFamily="34" charset="0"/>
                <a:cs typeface="Arial" pitchFamily="34" charset="0"/>
                <a:sym typeface="Symbol"/>
              </a:rPr>
              <a:t>với</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tốc</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độ</a:t>
            </a:r>
            <a:r>
              <a:rPr lang="en-US" sz="2000" dirty="0" smtClean="0">
                <a:latin typeface="Arial" pitchFamily="34" charset="0"/>
                <a:cs typeface="Arial" pitchFamily="34" charset="0"/>
                <a:sym typeface="Symbol"/>
              </a:rPr>
              <a:t> n </a:t>
            </a:r>
            <a:r>
              <a:rPr lang="en-US" sz="2000" dirty="0" err="1" smtClean="0">
                <a:latin typeface="Arial" pitchFamily="34" charset="0"/>
                <a:cs typeface="Arial" pitchFamily="34" charset="0"/>
                <a:sym typeface="Symbol"/>
              </a:rPr>
              <a:t>vòng</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để</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thục</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hiện</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quá</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trình</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lọc</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liên</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tục</a:t>
            </a:r>
            <a:r>
              <a:rPr lang="en-US" sz="2000" dirty="0" smtClean="0">
                <a:latin typeface="Arial" pitchFamily="34" charset="0"/>
                <a:cs typeface="Arial" pitchFamily="34" charset="0"/>
                <a:sym typeface="Symbol"/>
              </a:rPr>
              <a:t>.</a:t>
            </a:r>
          </a:p>
        </p:txBody>
      </p:sp>
      <p:pic>
        <p:nvPicPr>
          <p:cNvPr id="34820" name="Picture 4" descr="http://ars.els-cdn.com/content/image/1-s2.0-S0041624X02004493-gr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47107" y="2971800"/>
            <a:ext cx="5093916" cy="3380510"/>
          </a:xfrm>
          <a:prstGeom prst="rect">
            <a:avLst/>
          </a:prstGeom>
          <a:noFill/>
          <a:extLst>
            <a:ext uri="{909E8E84-426E-40DD-AFC4-6F175D3DCCD1}">
              <a14:hiddenFill xmlns:a14="http://schemas.microsoft.com/office/drawing/2010/main">
                <a:solidFill>
                  <a:srgbClr val="FFFFFF"/>
                </a:solidFill>
              </a14:hiddenFill>
            </a:ext>
          </a:extLst>
        </p:spPr>
      </p:pic>
      <p:pic>
        <p:nvPicPr>
          <p:cNvPr id="32772" name="Picture 4" descr="http://www.solidliquid-separation.com/vacuumfilters/Disc/cross-section.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577705" y="3100201"/>
            <a:ext cx="3460895" cy="3743944"/>
          </a:xfrm>
          <a:prstGeom prst="rect">
            <a:avLst/>
          </a:prstGeom>
          <a:noFill/>
          <a:extLst>
            <a:ext uri="{909E8E84-426E-40DD-AFC4-6F175D3DCCD1}">
              <a14:hiddenFill xmlns:a14="http://schemas.microsoft.com/office/drawing/2010/main">
                <a:solidFill>
                  <a:srgbClr val="FFFFFF"/>
                </a:solidFill>
              </a14:hiddenFill>
            </a:ext>
          </a:extLst>
        </p:spPr>
      </p:pic>
      <p:sp>
        <p:nvSpPr>
          <p:cNvPr id="6" name="Slide Number Placeholder 2"/>
          <p:cNvSpPr>
            <a:spLocks noGrp="1"/>
          </p:cNvSpPr>
          <p:nvPr>
            <p:ph type="sldNum" sz="quarter" idx="12"/>
          </p:nvPr>
        </p:nvSpPr>
        <p:spPr>
          <a:xfrm>
            <a:off x="6989620" y="6481373"/>
            <a:ext cx="2133600" cy="365125"/>
          </a:xfrm>
        </p:spPr>
        <p:txBody>
          <a:bodyPr/>
          <a:lstStyle/>
          <a:p>
            <a:fld id="{9C905762-C891-4585-A291-5CEA996061E6}" type="slidenum">
              <a:rPr lang="en-US" sz="1600" smtClean="0">
                <a:latin typeface="Arial" pitchFamily="34" charset="0"/>
                <a:cs typeface="Arial" pitchFamily="34" charset="0"/>
              </a:rPr>
              <a:pPr/>
              <a:t>43</a:t>
            </a:fld>
            <a:r>
              <a:rPr lang="en-US" sz="1600" dirty="0" smtClean="0">
                <a:latin typeface="Arial" pitchFamily="34" charset="0"/>
                <a:cs typeface="Arial" pitchFamily="34" charset="0"/>
              </a:rPr>
              <a:t>/53</a:t>
            </a:r>
            <a:endParaRPr lang="en-US" sz="1600" dirty="0">
              <a:latin typeface="Arial" pitchFamily="34" charset="0"/>
              <a:cs typeface="Arial" pitchFamily="34" charset="0"/>
            </a:endParaRPr>
          </a:p>
        </p:txBody>
      </p:sp>
    </p:spTree>
    <p:extLst>
      <p:ext uri="{BB962C8B-B14F-4D97-AF65-F5344CB8AC3E}">
        <p14:creationId xmlns:p14="http://schemas.microsoft.com/office/powerpoint/2010/main" val="193172768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b="1" dirty="0" smtClean="0">
                <a:solidFill>
                  <a:srgbClr val="0000FF"/>
                </a:solidFill>
                <a:latin typeface="Arial" pitchFamily="34" charset="0"/>
                <a:cs typeface="Arial" pitchFamily="34" charset="0"/>
              </a:rPr>
              <a:t>10.9 </a:t>
            </a:r>
            <a:r>
              <a:rPr lang="en-US" sz="3200" b="1" dirty="0" err="1" smtClean="0">
                <a:solidFill>
                  <a:srgbClr val="0000FF"/>
                </a:solidFill>
                <a:latin typeface="Arial" pitchFamily="34" charset="0"/>
                <a:cs typeface="Arial" pitchFamily="34" charset="0"/>
              </a:rPr>
              <a:t>Thiết</a:t>
            </a:r>
            <a:r>
              <a:rPr lang="en-US" sz="3200" b="1" dirty="0" smtClean="0">
                <a:solidFill>
                  <a:srgbClr val="0000FF"/>
                </a:solidFill>
                <a:latin typeface="Arial" pitchFamily="34" charset="0"/>
                <a:cs typeface="Arial" pitchFamily="34" charset="0"/>
              </a:rPr>
              <a:t> </a:t>
            </a:r>
            <a:r>
              <a:rPr lang="en-US" sz="3200" b="1" dirty="0" err="1" smtClean="0">
                <a:solidFill>
                  <a:srgbClr val="0000FF"/>
                </a:solidFill>
                <a:latin typeface="Arial" pitchFamily="34" charset="0"/>
                <a:cs typeface="Arial" pitchFamily="34" charset="0"/>
              </a:rPr>
              <a:t>bị</a:t>
            </a:r>
            <a:r>
              <a:rPr lang="en-US" sz="3200" b="1" dirty="0" smtClean="0">
                <a:solidFill>
                  <a:srgbClr val="0000FF"/>
                </a:solidFill>
                <a:latin typeface="Arial" pitchFamily="34" charset="0"/>
                <a:cs typeface="Arial" pitchFamily="34" charset="0"/>
              </a:rPr>
              <a:t> </a:t>
            </a:r>
            <a:r>
              <a:rPr lang="en-US" sz="3200" b="1" dirty="0" err="1" smtClean="0">
                <a:solidFill>
                  <a:srgbClr val="0000FF"/>
                </a:solidFill>
                <a:latin typeface="Arial" pitchFamily="34" charset="0"/>
                <a:cs typeface="Arial" pitchFamily="34" charset="0"/>
              </a:rPr>
              <a:t>lọc</a:t>
            </a:r>
            <a:endParaRPr lang="en-US" sz="2000" b="1" dirty="0" smtClean="0">
              <a:solidFill>
                <a:srgbClr val="0000FF"/>
              </a:solidFill>
              <a:latin typeface="Arial" pitchFamily="34" charset="0"/>
              <a:cs typeface="Arial" pitchFamily="34" charset="0"/>
            </a:endParaRPr>
          </a:p>
        </p:txBody>
      </p:sp>
      <p:sp>
        <p:nvSpPr>
          <p:cNvPr id="3" name="Rectangle 2"/>
          <p:cNvSpPr/>
          <p:nvPr/>
        </p:nvSpPr>
        <p:spPr>
          <a:xfrm>
            <a:off x="0" y="528935"/>
            <a:ext cx="9143999" cy="461665"/>
          </a:xfrm>
          <a:prstGeom prst="rect">
            <a:avLst/>
          </a:prstGeom>
        </p:spPr>
        <p:txBody>
          <a:bodyPr wrap="square">
            <a:spAutoFit/>
          </a:bodyPr>
          <a:lstStyle/>
          <a:p>
            <a:pPr algn="just"/>
            <a:r>
              <a:rPr lang="en-US" sz="2400" b="1" dirty="0" err="1" smtClean="0">
                <a:solidFill>
                  <a:srgbClr val="FF0066"/>
                </a:solidFill>
                <a:latin typeface="Arial" pitchFamily="34" charset="0"/>
                <a:cs typeface="Arial" pitchFamily="34" charset="0"/>
                <a:sym typeface="Symbol"/>
              </a:rPr>
              <a:t>Thiết</a:t>
            </a:r>
            <a:r>
              <a:rPr lang="en-US" sz="2400" b="1" dirty="0" smtClean="0">
                <a:solidFill>
                  <a:srgbClr val="FF0066"/>
                </a:solidFill>
                <a:latin typeface="Arial" pitchFamily="34" charset="0"/>
                <a:cs typeface="Arial" pitchFamily="34" charset="0"/>
                <a:sym typeface="Symbol"/>
              </a:rPr>
              <a:t> </a:t>
            </a:r>
            <a:r>
              <a:rPr lang="en-US" sz="2400" b="1" dirty="0" err="1" smtClean="0">
                <a:solidFill>
                  <a:srgbClr val="FF0066"/>
                </a:solidFill>
                <a:latin typeface="Arial" pitchFamily="34" charset="0"/>
                <a:cs typeface="Arial" pitchFamily="34" charset="0"/>
                <a:sym typeface="Symbol"/>
              </a:rPr>
              <a:t>bị</a:t>
            </a:r>
            <a:r>
              <a:rPr lang="en-US" sz="2400" b="1" dirty="0" smtClean="0">
                <a:solidFill>
                  <a:srgbClr val="FF0066"/>
                </a:solidFill>
                <a:latin typeface="Arial" pitchFamily="34" charset="0"/>
                <a:cs typeface="Arial" pitchFamily="34" charset="0"/>
                <a:sym typeface="Symbol"/>
              </a:rPr>
              <a:t> </a:t>
            </a:r>
            <a:r>
              <a:rPr lang="en-US" sz="2400" b="1" dirty="0" err="1" smtClean="0">
                <a:solidFill>
                  <a:srgbClr val="FF0066"/>
                </a:solidFill>
                <a:latin typeface="Arial" pitchFamily="34" charset="0"/>
                <a:cs typeface="Arial" pitchFamily="34" charset="0"/>
                <a:sym typeface="Symbol"/>
              </a:rPr>
              <a:t>lọc</a:t>
            </a:r>
            <a:r>
              <a:rPr lang="en-US" sz="2400" b="1" dirty="0" smtClean="0">
                <a:solidFill>
                  <a:srgbClr val="FF0066"/>
                </a:solidFill>
                <a:latin typeface="Arial" pitchFamily="34" charset="0"/>
                <a:cs typeface="Arial" pitchFamily="34" charset="0"/>
                <a:sym typeface="Symbol"/>
              </a:rPr>
              <a:t> </a:t>
            </a:r>
            <a:r>
              <a:rPr lang="en-US" sz="2400" b="1" dirty="0" err="1" smtClean="0">
                <a:solidFill>
                  <a:srgbClr val="FF0066"/>
                </a:solidFill>
                <a:latin typeface="Arial" pitchFamily="34" charset="0"/>
                <a:cs typeface="Arial" pitchFamily="34" charset="0"/>
                <a:sym typeface="Symbol"/>
              </a:rPr>
              <a:t>đĩa</a:t>
            </a:r>
            <a:r>
              <a:rPr lang="en-US" sz="2400" b="1" dirty="0" smtClean="0">
                <a:solidFill>
                  <a:srgbClr val="FF0066"/>
                </a:solidFill>
                <a:latin typeface="Arial" pitchFamily="34" charset="0"/>
                <a:cs typeface="Arial" pitchFamily="34" charset="0"/>
                <a:sym typeface="Symbol"/>
              </a:rPr>
              <a:t> </a:t>
            </a:r>
            <a:r>
              <a:rPr lang="en-US" sz="2400" b="1" dirty="0" err="1" smtClean="0">
                <a:solidFill>
                  <a:srgbClr val="FF0066"/>
                </a:solidFill>
                <a:latin typeface="Arial" pitchFamily="34" charset="0"/>
                <a:cs typeface="Arial" pitchFamily="34" charset="0"/>
                <a:sym typeface="Symbol"/>
              </a:rPr>
              <a:t>chân</a:t>
            </a:r>
            <a:r>
              <a:rPr lang="en-US" sz="2400" b="1" dirty="0" smtClean="0">
                <a:solidFill>
                  <a:srgbClr val="FF0066"/>
                </a:solidFill>
                <a:latin typeface="Arial" pitchFamily="34" charset="0"/>
                <a:cs typeface="Arial" pitchFamily="34" charset="0"/>
                <a:sym typeface="Symbol"/>
              </a:rPr>
              <a:t> </a:t>
            </a:r>
            <a:r>
              <a:rPr lang="en-US" sz="2400" b="1" dirty="0" err="1" smtClean="0">
                <a:solidFill>
                  <a:srgbClr val="FF0066"/>
                </a:solidFill>
                <a:latin typeface="Arial" pitchFamily="34" charset="0"/>
                <a:cs typeface="Arial" pitchFamily="34" charset="0"/>
                <a:sym typeface="Symbol"/>
              </a:rPr>
              <a:t>không</a:t>
            </a:r>
            <a:r>
              <a:rPr lang="en-US" sz="2400" b="1" dirty="0" smtClean="0">
                <a:solidFill>
                  <a:srgbClr val="FF0066"/>
                </a:solidFill>
                <a:latin typeface="Arial" pitchFamily="34" charset="0"/>
                <a:cs typeface="Arial" pitchFamily="34" charset="0"/>
                <a:sym typeface="Symbol"/>
              </a:rPr>
              <a:t>: </a:t>
            </a:r>
            <a:r>
              <a:rPr lang="en-US" sz="2400" b="1" dirty="0" err="1" smtClean="0">
                <a:solidFill>
                  <a:srgbClr val="009900"/>
                </a:solidFill>
                <a:latin typeface="Arial" pitchFamily="34" charset="0"/>
                <a:cs typeface="Arial" pitchFamily="34" charset="0"/>
                <a:sym typeface="Symbol"/>
              </a:rPr>
              <a:t>Hệ</a:t>
            </a:r>
            <a:r>
              <a:rPr lang="en-US" sz="2400" b="1" dirty="0" smtClean="0">
                <a:solidFill>
                  <a:srgbClr val="009900"/>
                </a:solidFill>
                <a:latin typeface="Arial" pitchFamily="34" charset="0"/>
                <a:cs typeface="Arial" pitchFamily="34" charset="0"/>
                <a:sym typeface="Symbol"/>
              </a:rPr>
              <a:t> </a:t>
            </a:r>
            <a:r>
              <a:rPr lang="en-US" sz="2400" b="1" dirty="0" err="1" smtClean="0">
                <a:solidFill>
                  <a:srgbClr val="009900"/>
                </a:solidFill>
                <a:latin typeface="Arial" pitchFamily="34" charset="0"/>
                <a:cs typeface="Arial" pitchFamily="34" charset="0"/>
                <a:sym typeface="Symbol"/>
              </a:rPr>
              <a:t>thống</a:t>
            </a:r>
            <a:r>
              <a:rPr lang="en-US" sz="2400" b="1" dirty="0" smtClean="0">
                <a:solidFill>
                  <a:srgbClr val="009900"/>
                </a:solidFill>
                <a:latin typeface="Arial" pitchFamily="34" charset="0"/>
                <a:cs typeface="Arial" pitchFamily="34" charset="0"/>
                <a:sym typeface="Symbol"/>
              </a:rPr>
              <a:t> </a:t>
            </a:r>
            <a:r>
              <a:rPr lang="en-US" sz="2400" b="1" dirty="0" err="1" smtClean="0">
                <a:solidFill>
                  <a:srgbClr val="009900"/>
                </a:solidFill>
                <a:latin typeface="Arial" pitchFamily="34" charset="0"/>
                <a:cs typeface="Arial" pitchFamily="34" charset="0"/>
                <a:sym typeface="Symbol"/>
              </a:rPr>
              <a:t>lọc</a:t>
            </a:r>
            <a:endParaRPr lang="en-US" sz="2000" b="1" dirty="0" smtClean="0">
              <a:solidFill>
                <a:srgbClr val="009900"/>
              </a:solidFill>
              <a:latin typeface="Arial" pitchFamily="34" charset="0"/>
              <a:cs typeface="Arial" pitchFamily="34" charset="0"/>
              <a:sym typeface="Symbol"/>
            </a:endParaRPr>
          </a:p>
        </p:txBody>
      </p:sp>
      <p:pic>
        <p:nvPicPr>
          <p:cNvPr id="4" name="Picture 2" descr="http://www.gdnash.com/assets/0/966/1024/1490/1492/3340/97b04090-e6db-4128-bff4-3e0ce6e77f3d.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1219200"/>
            <a:ext cx="7848600" cy="5541666"/>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2"/>
          <p:cNvSpPr>
            <a:spLocks noGrp="1"/>
          </p:cNvSpPr>
          <p:nvPr>
            <p:ph type="sldNum" sz="quarter" idx="12"/>
          </p:nvPr>
        </p:nvSpPr>
        <p:spPr>
          <a:xfrm>
            <a:off x="6989620" y="6481373"/>
            <a:ext cx="2133600" cy="365125"/>
          </a:xfrm>
        </p:spPr>
        <p:txBody>
          <a:bodyPr/>
          <a:lstStyle/>
          <a:p>
            <a:fld id="{9C905762-C891-4585-A291-5CEA996061E6}" type="slidenum">
              <a:rPr lang="en-US" sz="1600" smtClean="0">
                <a:latin typeface="Arial" pitchFamily="34" charset="0"/>
                <a:cs typeface="Arial" pitchFamily="34" charset="0"/>
              </a:rPr>
              <a:pPr/>
              <a:t>44</a:t>
            </a:fld>
            <a:r>
              <a:rPr lang="en-US" sz="1600" dirty="0" smtClean="0">
                <a:latin typeface="Arial" pitchFamily="34" charset="0"/>
                <a:cs typeface="Arial" pitchFamily="34" charset="0"/>
              </a:rPr>
              <a:t>/53</a:t>
            </a:r>
            <a:endParaRPr lang="en-US" sz="1600" dirty="0">
              <a:latin typeface="Arial" pitchFamily="34" charset="0"/>
              <a:cs typeface="Arial" pitchFamily="34" charset="0"/>
            </a:endParaRPr>
          </a:p>
        </p:txBody>
      </p:sp>
    </p:spTree>
    <p:extLst>
      <p:ext uri="{BB962C8B-B14F-4D97-AF65-F5344CB8AC3E}">
        <p14:creationId xmlns:p14="http://schemas.microsoft.com/office/powerpoint/2010/main" val="2853296958"/>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Picture 2" descr="http://www.bridgat.com/files/Vacuum_Ceramic_Disc_FiltersCeramic_Vacuum_Filter.jpg"/>
          <p:cNvPicPr>
            <a:picLocks noChangeAspect="1" noChangeArrowheads="1"/>
          </p:cNvPicPr>
          <p:nvPr/>
        </p:nvPicPr>
        <p:blipFill rotWithShape="1">
          <a:blip r:embed="rId2">
            <a:extLst>
              <a:ext uri="{28A0092B-C50C-407E-A947-70E740481C1C}">
                <a14:useLocalDpi xmlns:a14="http://schemas.microsoft.com/office/drawing/2010/main" val="0"/>
              </a:ext>
            </a:extLst>
          </a:blip>
          <a:srcRect t="16667" b="16667"/>
          <a:stretch/>
        </p:blipFill>
        <p:spPr bwMode="auto">
          <a:xfrm>
            <a:off x="0" y="3962400"/>
            <a:ext cx="5791198" cy="2895599"/>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0" y="0"/>
            <a:ext cx="9144000"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b="1" dirty="0" smtClean="0">
                <a:solidFill>
                  <a:srgbClr val="0000FF"/>
                </a:solidFill>
                <a:latin typeface="Arial" pitchFamily="34" charset="0"/>
                <a:cs typeface="Arial" pitchFamily="34" charset="0"/>
              </a:rPr>
              <a:t>10.9</a:t>
            </a:r>
            <a:r>
              <a:rPr lang="vi-VN" sz="3200" b="1" dirty="0" smtClean="0">
                <a:solidFill>
                  <a:srgbClr val="0000FF"/>
                </a:solidFill>
                <a:latin typeface="Arial" pitchFamily="34" charset="0"/>
                <a:cs typeface="Arial" pitchFamily="34" charset="0"/>
              </a:rPr>
              <a:t> </a:t>
            </a:r>
            <a:r>
              <a:rPr lang="en-US" sz="3200" b="1" dirty="0" err="1">
                <a:solidFill>
                  <a:srgbClr val="0000FF"/>
                </a:solidFill>
                <a:latin typeface="Arial" pitchFamily="34" charset="0"/>
                <a:cs typeface="Arial" pitchFamily="34" charset="0"/>
              </a:rPr>
              <a:t>T</a:t>
            </a:r>
            <a:r>
              <a:rPr lang="en-US" sz="3200" b="1" dirty="0" err="1" smtClean="0">
                <a:solidFill>
                  <a:srgbClr val="0000FF"/>
                </a:solidFill>
                <a:latin typeface="Arial" pitchFamily="34" charset="0"/>
                <a:cs typeface="Arial" pitchFamily="34" charset="0"/>
              </a:rPr>
              <a:t>hiết</a:t>
            </a:r>
            <a:r>
              <a:rPr lang="en-US" sz="3200" b="1" dirty="0" smtClean="0">
                <a:solidFill>
                  <a:srgbClr val="0000FF"/>
                </a:solidFill>
                <a:latin typeface="Arial" pitchFamily="34" charset="0"/>
                <a:cs typeface="Arial" pitchFamily="34" charset="0"/>
              </a:rPr>
              <a:t> </a:t>
            </a:r>
            <a:r>
              <a:rPr lang="en-US" sz="3200" b="1" dirty="0" err="1" smtClean="0">
                <a:solidFill>
                  <a:srgbClr val="0000FF"/>
                </a:solidFill>
                <a:latin typeface="Arial" pitchFamily="34" charset="0"/>
                <a:cs typeface="Arial" pitchFamily="34" charset="0"/>
              </a:rPr>
              <a:t>bị</a:t>
            </a:r>
            <a:r>
              <a:rPr lang="en-US" sz="3200" b="1" dirty="0" smtClean="0">
                <a:solidFill>
                  <a:srgbClr val="0000FF"/>
                </a:solidFill>
                <a:latin typeface="Arial" pitchFamily="34" charset="0"/>
                <a:cs typeface="Arial" pitchFamily="34" charset="0"/>
              </a:rPr>
              <a:t> </a:t>
            </a:r>
            <a:r>
              <a:rPr lang="en-US" sz="3200" b="1" dirty="0" err="1" smtClean="0">
                <a:solidFill>
                  <a:srgbClr val="0000FF"/>
                </a:solidFill>
                <a:latin typeface="Arial" pitchFamily="34" charset="0"/>
                <a:cs typeface="Arial" pitchFamily="34" charset="0"/>
              </a:rPr>
              <a:t>lọc</a:t>
            </a:r>
            <a:endParaRPr lang="en-US" sz="2000" b="1" dirty="0" smtClean="0">
              <a:solidFill>
                <a:srgbClr val="0000FF"/>
              </a:solidFill>
              <a:latin typeface="Arial" pitchFamily="34" charset="0"/>
              <a:cs typeface="Arial" pitchFamily="34" charset="0"/>
            </a:endParaRPr>
          </a:p>
        </p:txBody>
      </p:sp>
      <p:sp>
        <p:nvSpPr>
          <p:cNvPr id="4" name="Rectangle 3"/>
          <p:cNvSpPr/>
          <p:nvPr/>
        </p:nvSpPr>
        <p:spPr>
          <a:xfrm>
            <a:off x="0" y="528935"/>
            <a:ext cx="9143999" cy="461665"/>
          </a:xfrm>
          <a:prstGeom prst="rect">
            <a:avLst/>
          </a:prstGeom>
        </p:spPr>
        <p:txBody>
          <a:bodyPr wrap="square">
            <a:spAutoFit/>
          </a:bodyPr>
          <a:lstStyle/>
          <a:p>
            <a:pPr algn="just"/>
            <a:r>
              <a:rPr lang="en-US" sz="2400" b="1" dirty="0" err="1" smtClean="0">
                <a:solidFill>
                  <a:srgbClr val="FF0066"/>
                </a:solidFill>
                <a:latin typeface="Arial" pitchFamily="34" charset="0"/>
                <a:cs typeface="Arial" pitchFamily="34" charset="0"/>
                <a:sym typeface="Symbol"/>
              </a:rPr>
              <a:t>Thiết</a:t>
            </a:r>
            <a:r>
              <a:rPr lang="en-US" sz="2400" b="1" dirty="0" smtClean="0">
                <a:solidFill>
                  <a:srgbClr val="FF0066"/>
                </a:solidFill>
                <a:latin typeface="Arial" pitchFamily="34" charset="0"/>
                <a:cs typeface="Arial" pitchFamily="34" charset="0"/>
                <a:sym typeface="Symbol"/>
              </a:rPr>
              <a:t> </a:t>
            </a:r>
            <a:r>
              <a:rPr lang="en-US" sz="2400" b="1" dirty="0" err="1" smtClean="0">
                <a:solidFill>
                  <a:srgbClr val="FF0066"/>
                </a:solidFill>
                <a:latin typeface="Arial" pitchFamily="34" charset="0"/>
                <a:cs typeface="Arial" pitchFamily="34" charset="0"/>
                <a:sym typeface="Symbol"/>
              </a:rPr>
              <a:t>bị</a:t>
            </a:r>
            <a:r>
              <a:rPr lang="en-US" sz="2400" b="1" dirty="0" smtClean="0">
                <a:solidFill>
                  <a:srgbClr val="FF0066"/>
                </a:solidFill>
                <a:latin typeface="Arial" pitchFamily="34" charset="0"/>
                <a:cs typeface="Arial" pitchFamily="34" charset="0"/>
                <a:sym typeface="Symbol"/>
              </a:rPr>
              <a:t> </a:t>
            </a:r>
            <a:r>
              <a:rPr lang="en-US" sz="2400" b="1" dirty="0" err="1" smtClean="0">
                <a:solidFill>
                  <a:srgbClr val="FF0066"/>
                </a:solidFill>
                <a:latin typeface="Arial" pitchFamily="34" charset="0"/>
                <a:cs typeface="Arial" pitchFamily="34" charset="0"/>
                <a:sym typeface="Symbol"/>
              </a:rPr>
              <a:t>lọc</a:t>
            </a:r>
            <a:r>
              <a:rPr lang="en-US" sz="2400" b="1" dirty="0" smtClean="0">
                <a:solidFill>
                  <a:srgbClr val="FF0066"/>
                </a:solidFill>
                <a:latin typeface="Arial" pitchFamily="34" charset="0"/>
                <a:cs typeface="Arial" pitchFamily="34" charset="0"/>
                <a:sym typeface="Symbol"/>
              </a:rPr>
              <a:t> </a:t>
            </a:r>
            <a:r>
              <a:rPr lang="en-US" sz="2400" b="1" dirty="0" err="1" smtClean="0">
                <a:solidFill>
                  <a:srgbClr val="FF0066"/>
                </a:solidFill>
                <a:latin typeface="Arial" pitchFamily="34" charset="0"/>
                <a:cs typeface="Arial" pitchFamily="34" charset="0"/>
                <a:sym typeface="Symbol"/>
              </a:rPr>
              <a:t>đĩa</a:t>
            </a:r>
            <a:r>
              <a:rPr lang="en-US" sz="2400" b="1" dirty="0" smtClean="0">
                <a:solidFill>
                  <a:srgbClr val="FF0066"/>
                </a:solidFill>
                <a:latin typeface="Arial" pitchFamily="34" charset="0"/>
                <a:cs typeface="Arial" pitchFamily="34" charset="0"/>
                <a:sym typeface="Symbol"/>
              </a:rPr>
              <a:t> </a:t>
            </a:r>
            <a:r>
              <a:rPr lang="en-US" sz="2400" b="1" dirty="0" err="1" smtClean="0">
                <a:solidFill>
                  <a:srgbClr val="FF0066"/>
                </a:solidFill>
                <a:latin typeface="Arial" pitchFamily="34" charset="0"/>
                <a:cs typeface="Arial" pitchFamily="34" charset="0"/>
                <a:sym typeface="Symbol"/>
              </a:rPr>
              <a:t>chân</a:t>
            </a:r>
            <a:r>
              <a:rPr lang="en-US" sz="2400" b="1" dirty="0" smtClean="0">
                <a:solidFill>
                  <a:srgbClr val="FF0066"/>
                </a:solidFill>
                <a:latin typeface="Arial" pitchFamily="34" charset="0"/>
                <a:cs typeface="Arial" pitchFamily="34" charset="0"/>
                <a:sym typeface="Symbol"/>
              </a:rPr>
              <a:t> </a:t>
            </a:r>
            <a:r>
              <a:rPr lang="en-US" sz="2400" b="1" dirty="0" err="1" smtClean="0">
                <a:solidFill>
                  <a:srgbClr val="FF0066"/>
                </a:solidFill>
                <a:latin typeface="Arial" pitchFamily="34" charset="0"/>
                <a:cs typeface="Arial" pitchFamily="34" charset="0"/>
                <a:sym typeface="Symbol"/>
              </a:rPr>
              <a:t>không</a:t>
            </a:r>
            <a:r>
              <a:rPr lang="en-US" sz="2400" b="1" dirty="0" smtClean="0">
                <a:solidFill>
                  <a:srgbClr val="FF0066"/>
                </a:solidFill>
                <a:latin typeface="Arial" pitchFamily="34" charset="0"/>
                <a:cs typeface="Arial" pitchFamily="34" charset="0"/>
                <a:sym typeface="Symbol"/>
              </a:rPr>
              <a:t>: </a:t>
            </a:r>
            <a:r>
              <a:rPr lang="en-US" sz="2400" b="1" dirty="0" err="1" smtClean="0">
                <a:solidFill>
                  <a:srgbClr val="009900"/>
                </a:solidFill>
                <a:latin typeface="Arial" pitchFamily="34" charset="0"/>
                <a:cs typeface="Arial" pitchFamily="34" charset="0"/>
                <a:sym typeface="Symbol"/>
              </a:rPr>
              <a:t>Hệ</a:t>
            </a:r>
            <a:r>
              <a:rPr lang="en-US" sz="2400" b="1" dirty="0" smtClean="0">
                <a:solidFill>
                  <a:srgbClr val="009900"/>
                </a:solidFill>
                <a:latin typeface="Arial" pitchFamily="34" charset="0"/>
                <a:cs typeface="Arial" pitchFamily="34" charset="0"/>
                <a:sym typeface="Symbol"/>
              </a:rPr>
              <a:t> </a:t>
            </a:r>
            <a:r>
              <a:rPr lang="en-US" sz="2400" b="1" dirty="0" err="1" smtClean="0">
                <a:solidFill>
                  <a:srgbClr val="009900"/>
                </a:solidFill>
                <a:latin typeface="Arial" pitchFamily="34" charset="0"/>
                <a:cs typeface="Arial" pitchFamily="34" charset="0"/>
                <a:sym typeface="Symbol"/>
              </a:rPr>
              <a:t>thống</a:t>
            </a:r>
            <a:r>
              <a:rPr lang="en-US" sz="2400" b="1" dirty="0" smtClean="0">
                <a:solidFill>
                  <a:srgbClr val="009900"/>
                </a:solidFill>
                <a:latin typeface="Arial" pitchFamily="34" charset="0"/>
                <a:cs typeface="Arial" pitchFamily="34" charset="0"/>
                <a:sym typeface="Symbol"/>
              </a:rPr>
              <a:t> </a:t>
            </a:r>
            <a:r>
              <a:rPr lang="en-US" sz="2400" b="1" dirty="0" err="1" smtClean="0">
                <a:solidFill>
                  <a:srgbClr val="009900"/>
                </a:solidFill>
                <a:latin typeface="Arial" pitchFamily="34" charset="0"/>
                <a:cs typeface="Arial" pitchFamily="34" charset="0"/>
                <a:sym typeface="Symbol"/>
              </a:rPr>
              <a:t>lọc</a:t>
            </a:r>
            <a:endParaRPr lang="en-US" sz="2000" b="1" dirty="0" smtClean="0">
              <a:solidFill>
                <a:srgbClr val="009900"/>
              </a:solidFill>
              <a:latin typeface="Arial" pitchFamily="34" charset="0"/>
              <a:cs typeface="Arial" pitchFamily="34" charset="0"/>
              <a:sym typeface="Symbol"/>
            </a:endParaRPr>
          </a:p>
        </p:txBody>
      </p:sp>
      <p:pic>
        <p:nvPicPr>
          <p:cNvPr id="33796" name="Picture 4" descr="http://www.sandminingprocess.com/product-images/disk-vacuum-filter.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101548"/>
            <a:ext cx="5791198" cy="2860852"/>
          </a:xfrm>
          <a:prstGeom prst="rect">
            <a:avLst/>
          </a:prstGeom>
          <a:noFill/>
          <a:extLst>
            <a:ext uri="{909E8E84-426E-40DD-AFC4-6F175D3DCCD1}">
              <a14:hiddenFill xmlns:a14="http://schemas.microsoft.com/office/drawing/2010/main">
                <a:solidFill>
                  <a:srgbClr val="FFFFFF"/>
                </a:solidFill>
              </a14:hiddenFill>
            </a:ext>
          </a:extLst>
        </p:spPr>
      </p:pic>
      <p:pic>
        <p:nvPicPr>
          <p:cNvPr id="36866" name="Picture 2" descr="http://www.orientalcrusher.com/ver2.0/images/Beneficiation/t-filter1.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91200" y="2057400"/>
            <a:ext cx="3297384" cy="2673556"/>
          </a:xfrm>
          <a:prstGeom prst="rect">
            <a:avLst/>
          </a:prstGeom>
          <a:noFill/>
          <a:extLst>
            <a:ext uri="{909E8E84-426E-40DD-AFC4-6F175D3DCCD1}">
              <a14:hiddenFill xmlns:a14="http://schemas.microsoft.com/office/drawing/2010/main">
                <a:solidFill>
                  <a:srgbClr val="FFFFFF"/>
                </a:solidFill>
              </a14:hiddenFill>
            </a:ext>
          </a:extLst>
        </p:spPr>
      </p:pic>
      <p:sp>
        <p:nvSpPr>
          <p:cNvPr id="7" name="Slide Number Placeholder 2"/>
          <p:cNvSpPr>
            <a:spLocks noGrp="1"/>
          </p:cNvSpPr>
          <p:nvPr>
            <p:ph type="sldNum" sz="quarter" idx="12"/>
          </p:nvPr>
        </p:nvSpPr>
        <p:spPr>
          <a:xfrm>
            <a:off x="6989620" y="6481373"/>
            <a:ext cx="2133600" cy="365125"/>
          </a:xfrm>
        </p:spPr>
        <p:txBody>
          <a:bodyPr/>
          <a:lstStyle/>
          <a:p>
            <a:fld id="{9C905762-C891-4585-A291-5CEA996061E6}" type="slidenum">
              <a:rPr lang="en-US" sz="1600" smtClean="0">
                <a:latin typeface="Arial" pitchFamily="34" charset="0"/>
                <a:cs typeface="Arial" pitchFamily="34" charset="0"/>
              </a:rPr>
              <a:pPr/>
              <a:t>45</a:t>
            </a:fld>
            <a:r>
              <a:rPr lang="en-US" sz="1600" dirty="0" smtClean="0">
                <a:latin typeface="Arial" pitchFamily="34" charset="0"/>
                <a:cs typeface="Arial" pitchFamily="34" charset="0"/>
              </a:rPr>
              <a:t>/53</a:t>
            </a:r>
            <a:endParaRPr lang="en-US" sz="1600" dirty="0">
              <a:latin typeface="Arial" pitchFamily="34" charset="0"/>
              <a:cs typeface="Arial" pitchFamily="34" charset="0"/>
            </a:endParaRPr>
          </a:p>
        </p:txBody>
      </p:sp>
    </p:spTree>
    <p:extLst>
      <p:ext uri="{BB962C8B-B14F-4D97-AF65-F5344CB8AC3E}">
        <p14:creationId xmlns:p14="http://schemas.microsoft.com/office/powerpoint/2010/main" val="428788440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2" name="Picture 2" descr="http://www.huanbaoshebei.net/en/newcp/11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05401" y="1191490"/>
            <a:ext cx="4038600" cy="547380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0" y="0"/>
            <a:ext cx="9144000"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b="1" dirty="0" smtClean="0">
                <a:solidFill>
                  <a:srgbClr val="0000FF"/>
                </a:solidFill>
                <a:latin typeface="Arial" pitchFamily="34" charset="0"/>
                <a:cs typeface="Arial" pitchFamily="34" charset="0"/>
              </a:rPr>
              <a:t>10.9</a:t>
            </a:r>
            <a:r>
              <a:rPr lang="vi-VN" sz="3200" b="1" dirty="0" smtClean="0">
                <a:solidFill>
                  <a:srgbClr val="0000FF"/>
                </a:solidFill>
                <a:latin typeface="Arial" pitchFamily="34" charset="0"/>
                <a:cs typeface="Arial" pitchFamily="34" charset="0"/>
              </a:rPr>
              <a:t> </a:t>
            </a:r>
            <a:r>
              <a:rPr lang="en-US" sz="3200" b="1" dirty="0" err="1">
                <a:solidFill>
                  <a:srgbClr val="0000FF"/>
                </a:solidFill>
                <a:latin typeface="Arial" pitchFamily="34" charset="0"/>
                <a:cs typeface="Arial" pitchFamily="34" charset="0"/>
              </a:rPr>
              <a:t>T</a:t>
            </a:r>
            <a:r>
              <a:rPr lang="en-US" sz="3200" b="1" dirty="0" err="1" smtClean="0">
                <a:solidFill>
                  <a:srgbClr val="0000FF"/>
                </a:solidFill>
                <a:latin typeface="Arial" pitchFamily="34" charset="0"/>
                <a:cs typeface="Arial" pitchFamily="34" charset="0"/>
              </a:rPr>
              <a:t>hiết</a:t>
            </a:r>
            <a:r>
              <a:rPr lang="en-US" sz="3200" b="1" dirty="0" smtClean="0">
                <a:solidFill>
                  <a:srgbClr val="0000FF"/>
                </a:solidFill>
                <a:latin typeface="Arial" pitchFamily="34" charset="0"/>
                <a:cs typeface="Arial" pitchFamily="34" charset="0"/>
              </a:rPr>
              <a:t> </a:t>
            </a:r>
            <a:r>
              <a:rPr lang="en-US" sz="3200" b="1" dirty="0" err="1" smtClean="0">
                <a:solidFill>
                  <a:srgbClr val="0000FF"/>
                </a:solidFill>
                <a:latin typeface="Arial" pitchFamily="34" charset="0"/>
                <a:cs typeface="Arial" pitchFamily="34" charset="0"/>
              </a:rPr>
              <a:t>bị</a:t>
            </a:r>
            <a:r>
              <a:rPr lang="en-US" sz="3200" b="1" dirty="0" smtClean="0">
                <a:solidFill>
                  <a:srgbClr val="0000FF"/>
                </a:solidFill>
                <a:latin typeface="Arial" pitchFamily="34" charset="0"/>
                <a:cs typeface="Arial" pitchFamily="34" charset="0"/>
              </a:rPr>
              <a:t> </a:t>
            </a:r>
            <a:r>
              <a:rPr lang="en-US" sz="3200" b="1" dirty="0" err="1" smtClean="0">
                <a:solidFill>
                  <a:srgbClr val="0000FF"/>
                </a:solidFill>
                <a:latin typeface="Arial" pitchFamily="34" charset="0"/>
                <a:cs typeface="Arial" pitchFamily="34" charset="0"/>
              </a:rPr>
              <a:t>lọc</a:t>
            </a:r>
            <a:endParaRPr lang="en-US" sz="2000" b="1" dirty="0" smtClean="0">
              <a:solidFill>
                <a:srgbClr val="0000FF"/>
              </a:solidFill>
              <a:latin typeface="Arial" pitchFamily="34" charset="0"/>
              <a:cs typeface="Arial" pitchFamily="34" charset="0"/>
            </a:endParaRPr>
          </a:p>
        </p:txBody>
      </p:sp>
      <p:sp>
        <p:nvSpPr>
          <p:cNvPr id="5" name="Rectangle 4"/>
          <p:cNvSpPr/>
          <p:nvPr/>
        </p:nvSpPr>
        <p:spPr>
          <a:xfrm>
            <a:off x="0" y="528935"/>
            <a:ext cx="9143999" cy="461665"/>
          </a:xfrm>
          <a:prstGeom prst="rect">
            <a:avLst/>
          </a:prstGeom>
        </p:spPr>
        <p:txBody>
          <a:bodyPr wrap="square">
            <a:spAutoFit/>
          </a:bodyPr>
          <a:lstStyle/>
          <a:p>
            <a:pPr algn="just"/>
            <a:r>
              <a:rPr lang="en-US" sz="2400" b="1" dirty="0" err="1" smtClean="0">
                <a:solidFill>
                  <a:srgbClr val="FF0066"/>
                </a:solidFill>
                <a:latin typeface="Arial" pitchFamily="34" charset="0"/>
                <a:cs typeface="Arial" pitchFamily="34" charset="0"/>
                <a:sym typeface="Symbol"/>
              </a:rPr>
              <a:t>Thiết</a:t>
            </a:r>
            <a:r>
              <a:rPr lang="en-US" sz="2400" b="1" dirty="0" smtClean="0">
                <a:solidFill>
                  <a:srgbClr val="FF0066"/>
                </a:solidFill>
                <a:latin typeface="Arial" pitchFamily="34" charset="0"/>
                <a:cs typeface="Arial" pitchFamily="34" charset="0"/>
                <a:sym typeface="Symbol"/>
              </a:rPr>
              <a:t> </a:t>
            </a:r>
            <a:r>
              <a:rPr lang="en-US" sz="2400" b="1" dirty="0" err="1" smtClean="0">
                <a:solidFill>
                  <a:srgbClr val="FF0066"/>
                </a:solidFill>
                <a:latin typeface="Arial" pitchFamily="34" charset="0"/>
                <a:cs typeface="Arial" pitchFamily="34" charset="0"/>
                <a:sym typeface="Symbol"/>
              </a:rPr>
              <a:t>bị</a:t>
            </a:r>
            <a:r>
              <a:rPr lang="en-US" sz="2400" b="1" dirty="0" smtClean="0">
                <a:solidFill>
                  <a:srgbClr val="FF0066"/>
                </a:solidFill>
                <a:latin typeface="Arial" pitchFamily="34" charset="0"/>
                <a:cs typeface="Arial" pitchFamily="34" charset="0"/>
                <a:sym typeface="Symbol"/>
              </a:rPr>
              <a:t> </a:t>
            </a:r>
            <a:r>
              <a:rPr lang="en-US" sz="2400" b="1" dirty="0" err="1" smtClean="0">
                <a:solidFill>
                  <a:srgbClr val="FF0066"/>
                </a:solidFill>
                <a:latin typeface="Arial" pitchFamily="34" charset="0"/>
                <a:cs typeface="Arial" pitchFamily="34" charset="0"/>
                <a:sym typeface="Symbol"/>
              </a:rPr>
              <a:t>lọc</a:t>
            </a:r>
            <a:r>
              <a:rPr lang="en-US" sz="2400" b="1" dirty="0" smtClean="0">
                <a:solidFill>
                  <a:srgbClr val="FF0066"/>
                </a:solidFill>
                <a:latin typeface="Arial" pitchFamily="34" charset="0"/>
                <a:cs typeface="Arial" pitchFamily="34" charset="0"/>
                <a:sym typeface="Symbol"/>
              </a:rPr>
              <a:t> </a:t>
            </a:r>
            <a:r>
              <a:rPr lang="en-US" sz="2400" b="1" dirty="0" err="1" smtClean="0">
                <a:solidFill>
                  <a:srgbClr val="FF0066"/>
                </a:solidFill>
                <a:latin typeface="Arial" pitchFamily="34" charset="0"/>
                <a:cs typeface="Arial" pitchFamily="34" charset="0"/>
                <a:sym typeface="Symbol"/>
              </a:rPr>
              <a:t>băng</a:t>
            </a:r>
            <a:r>
              <a:rPr lang="en-US" sz="2400" b="1" dirty="0" smtClean="0">
                <a:solidFill>
                  <a:srgbClr val="FF0066"/>
                </a:solidFill>
                <a:latin typeface="Arial" pitchFamily="34" charset="0"/>
                <a:cs typeface="Arial" pitchFamily="34" charset="0"/>
                <a:sym typeface="Symbol"/>
              </a:rPr>
              <a:t> </a:t>
            </a:r>
            <a:r>
              <a:rPr lang="en-US" sz="2400" b="1" dirty="0" err="1" smtClean="0">
                <a:solidFill>
                  <a:srgbClr val="FF0066"/>
                </a:solidFill>
                <a:latin typeface="Arial" pitchFamily="34" charset="0"/>
                <a:cs typeface="Arial" pitchFamily="34" charset="0"/>
                <a:sym typeface="Symbol"/>
              </a:rPr>
              <a:t>tải</a:t>
            </a:r>
            <a:r>
              <a:rPr lang="en-US" sz="2400" b="1" dirty="0" smtClean="0">
                <a:solidFill>
                  <a:srgbClr val="FF0066"/>
                </a:solidFill>
                <a:latin typeface="Arial" pitchFamily="34" charset="0"/>
                <a:cs typeface="Arial" pitchFamily="34" charset="0"/>
                <a:sym typeface="Symbol"/>
              </a:rPr>
              <a:t> </a:t>
            </a:r>
            <a:r>
              <a:rPr lang="en-US" sz="2400" b="1" dirty="0" err="1" smtClean="0">
                <a:solidFill>
                  <a:srgbClr val="FF0066"/>
                </a:solidFill>
                <a:latin typeface="Arial" pitchFamily="34" charset="0"/>
                <a:cs typeface="Arial" pitchFamily="34" charset="0"/>
                <a:sym typeface="Symbol"/>
              </a:rPr>
              <a:t>chân</a:t>
            </a:r>
            <a:r>
              <a:rPr lang="en-US" sz="2400" b="1" dirty="0" smtClean="0">
                <a:solidFill>
                  <a:srgbClr val="FF0066"/>
                </a:solidFill>
                <a:latin typeface="Arial" pitchFamily="34" charset="0"/>
                <a:cs typeface="Arial" pitchFamily="34" charset="0"/>
                <a:sym typeface="Symbol"/>
              </a:rPr>
              <a:t> </a:t>
            </a:r>
            <a:r>
              <a:rPr lang="en-US" sz="2400" b="1" dirty="0" err="1" smtClean="0">
                <a:solidFill>
                  <a:srgbClr val="FF0066"/>
                </a:solidFill>
                <a:latin typeface="Arial" pitchFamily="34" charset="0"/>
                <a:cs typeface="Arial" pitchFamily="34" charset="0"/>
                <a:sym typeface="Symbol"/>
              </a:rPr>
              <a:t>không</a:t>
            </a:r>
            <a:r>
              <a:rPr lang="en-US" sz="2400" b="1" dirty="0" smtClean="0">
                <a:solidFill>
                  <a:srgbClr val="FF0066"/>
                </a:solidFill>
                <a:latin typeface="Arial" pitchFamily="34" charset="0"/>
                <a:cs typeface="Arial" pitchFamily="34" charset="0"/>
                <a:sym typeface="Symbol"/>
              </a:rPr>
              <a:t> </a:t>
            </a:r>
            <a:r>
              <a:rPr lang="en-US" b="1" dirty="0" smtClean="0">
                <a:solidFill>
                  <a:srgbClr val="FF0066"/>
                </a:solidFill>
                <a:latin typeface="Arial" pitchFamily="34" charset="0"/>
                <a:cs typeface="Arial" pitchFamily="34" charset="0"/>
                <a:sym typeface="Symbol"/>
              </a:rPr>
              <a:t>(vacuum belt filter/belt filter press):</a:t>
            </a:r>
          </a:p>
        </p:txBody>
      </p:sp>
      <p:sp>
        <p:nvSpPr>
          <p:cNvPr id="2" name="Rectangle 1"/>
          <p:cNvSpPr/>
          <p:nvPr/>
        </p:nvSpPr>
        <p:spPr>
          <a:xfrm>
            <a:off x="-20782" y="990600"/>
            <a:ext cx="5126183" cy="2923877"/>
          </a:xfrm>
          <a:prstGeom prst="rect">
            <a:avLst/>
          </a:prstGeom>
        </p:spPr>
        <p:txBody>
          <a:bodyPr wrap="square">
            <a:spAutoFit/>
          </a:bodyPr>
          <a:lstStyle/>
          <a:p>
            <a:pPr algn="just"/>
            <a:r>
              <a:rPr lang="en-US" sz="2400" b="1" dirty="0" err="1" smtClean="0">
                <a:solidFill>
                  <a:srgbClr val="009900"/>
                </a:solidFill>
                <a:latin typeface="Arial" pitchFamily="34" charset="0"/>
                <a:cs typeface="Arial" pitchFamily="34" charset="0"/>
                <a:sym typeface="Symbol"/>
              </a:rPr>
              <a:t>Cấu</a:t>
            </a:r>
            <a:r>
              <a:rPr lang="en-US" sz="2400" b="1" dirty="0" smtClean="0">
                <a:solidFill>
                  <a:srgbClr val="009900"/>
                </a:solidFill>
                <a:latin typeface="Arial" pitchFamily="34" charset="0"/>
                <a:cs typeface="Arial" pitchFamily="34" charset="0"/>
                <a:sym typeface="Symbol"/>
              </a:rPr>
              <a:t> </a:t>
            </a:r>
            <a:r>
              <a:rPr lang="en-US" sz="2400" b="1" dirty="0" err="1" smtClean="0">
                <a:solidFill>
                  <a:srgbClr val="009900"/>
                </a:solidFill>
                <a:latin typeface="Arial" pitchFamily="34" charset="0"/>
                <a:cs typeface="Arial" pitchFamily="34" charset="0"/>
                <a:sym typeface="Symbol"/>
              </a:rPr>
              <a:t>tạo</a:t>
            </a:r>
            <a:r>
              <a:rPr lang="en-US" sz="2400" b="1" dirty="0" smtClean="0">
                <a:solidFill>
                  <a:srgbClr val="009900"/>
                </a:solidFill>
                <a:latin typeface="Arial" pitchFamily="34" charset="0"/>
                <a:cs typeface="Arial" pitchFamily="34" charset="0"/>
                <a:sym typeface="Symbol"/>
              </a:rPr>
              <a:t> </a:t>
            </a:r>
            <a:r>
              <a:rPr lang="en-US" sz="2400" b="1" dirty="0" err="1" smtClean="0">
                <a:solidFill>
                  <a:srgbClr val="009900"/>
                </a:solidFill>
                <a:latin typeface="Arial" pitchFamily="34" charset="0"/>
                <a:cs typeface="Arial" pitchFamily="34" charset="0"/>
                <a:sym typeface="Symbol"/>
              </a:rPr>
              <a:t>và</a:t>
            </a:r>
            <a:r>
              <a:rPr lang="en-US" sz="2400" b="1" dirty="0" smtClean="0">
                <a:solidFill>
                  <a:srgbClr val="009900"/>
                </a:solidFill>
                <a:latin typeface="Arial" pitchFamily="34" charset="0"/>
                <a:cs typeface="Arial" pitchFamily="34" charset="0"/>
                <a:sym typeface="Symbol"/>
              </a:rPr>
              <a:t> </a:t>
            </a:r>
            <a:r>
              <a:rPr lang="en-US" sz="2400" b="1" dirty="0" err="1" smtClean="0">
                <a:solidFill>
                  <a:srgbClr val="009900"/>
                </a:solidFill>
                <a:latin typeface="Arial" pitchFamily="34" charset="0"/>
                <a:cs typeface="Arial" pitchFamily="34" charset="0"/>
                <a:sym typeface="Symbol"/>
              </a:rPr>
              <a:t>nguyên</a:t>
            </a:r>
            <a:r>
              <a:rPr lang="en-US" sz="2400" b="1" dirty="0" smtClean="0">
                <a:solidFill>
                  <a:srgbClr val="009900"/>
                </a:solidFill>
                <a:latin typeface="Arial" pitchFamily="34" charset="0"/>
                <a:cs typeface="Arial" pitchFamily="34" charset="0"/>
                <a:sym typeface="Symbol"/>
              </a:rPr>
              <a:t> </a:t>
            </a:r>
            <a:r>
              <a:rPr lang="en-US" sz="2400" b="1" dirty="0" err="1">
                <a:solidFill>
                  <a:srgbClr val="009900"/>
                </a:solidFill>
                <a:latin typeface="Arial" pitchFamily="34" charset="0"/>
                <a:cs typeface="Arial" pitchFamily="34" charset="0"/>
                <a:sym typeface="Symbol"/>
              </a:rPr>
              <a:t>lý</a:t>
            </a:r>
            <a:r>
              <a:rPr lang="en-US" sz="2400" b="1" dirty="0">
                <a:solidFill>
                  <a:srgbClr val="009900"/>
                </a:solidFill>
                <a:latin typeface="Arial" pitchFamily="34" charset="0"/>
                <a:cs typeface="Arial" pitchFamily="34" charset="0"/>
                <a:sym typeface="Symbol"/>
              </a:rPr>
              <a:t> </a:t>
            </a:r>
            <a:r>
              <a:rPr lang="en-US" sz="2400" b="1" dirty="0" err="1">
                <a:solidFill>
                  <a:srgbClr val="009900"/>
                </a:solidFill>
                <a:latin typeface="Arial" pitchFamily="34" charset="0"/>
                <a:cs typeface="Arial" pitchFamily="34" charset="0"/>
                <a:sym typeface="Symbol"/>
              </a:rPr>
              <a:t>làm</a:t>
            </a:r>
            <a:r>
              <a:rPr lang="en-US" sz="2400" b="1" dirty="0">
                <a:solidFill>
                  <a:srgbClr val="009900"/>
                </a:solidFill>
                <a:latin typeface="Arial" pitchFamily="34" charset="0"/>
                <a:cs typeface="Arial" pitchFamily="34" charset="0"/>
                <a:sym typeface="Symbol"/>
              </a:rPr>
              <a:t> </a:t>
            </a:r>
            <a:r>
              <a:rPr lang="en-US" sz="2400" b="1" dirty="0" err="1" smtClean="0">
                <a:solidFill>
                  <a:srgbClr val="009900"/>
                </a:solidFill>
                <a:latin typeface="Arial" pitchFamily="34" charset="0"/>
                <a:cs typeface="Arial" pitchFamily="34" charset="0"/>
                <a:sym typeface="Symbol"/>
              </a:rPr>
              <a:t>việc</a:t>
            </a:r>
            <a:r>
              <a:rPr lang="en-US" sz="2400" b="1" dirty="0" smtClean="0">
                <a:solidFill>
                  <a:srgbClr val="009900"/>
                </a:solidFill>
                <a:latin typeface="Arial" pitchFamily="34" charset="0"/>
                <a:cs typeface="Arial" pitchFamily="34" charset="0"/>
                <a:sym typeface="Symbol"/>
              </a:rPr>
              <a:t>: </a:t>
            </a:r>
            <a:r>
              <a:rPr lang="en-US" sz="2000" dirty="0" err="1" smtClean="0">
                <a:latin typeface="Arial" pitchFamily="34" charset="0"/>
                <a:cs typeface="Arial" pitchFamily="34" charset="0"/>
                <a:sym typeface="Symbol"/>
              </a:rPr>
              <a:t>băng</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tải</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chuyển</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động</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giữa</a:t>
            </a:r>
            <a:r>
              <a:rPr lang="en-US" sz="2000" dirty="0" smtClean="0">
                <a:latin typeface="Arial" pitchFamily="34" charset="0"/>
                <a:cs typeface="Arial" pitchFamily="34" charset="0"/>
                <a:sym typeface="Symbol"/>
              </a:rPr>
              <a:t> tang </a:t>
            </a:r>
            <a:r>
              <a:rPr lang="en-US" sz="2000" dirty="0" err="1" smtClean="0">
                <a:latin typeface="Arial" pitchFamily="34" charset="0"/>
                <a:cs typeface="Arial" pitchFamily="34" charset="0"/>
                <a:sym typeface="Symbol"/>
              </a:rPr>
              <a:t>dẫn</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và</a:t>
            </a:r>
            <a:r>
              <a:rPr lang="en-US" sz="2000" dirty="0" smtClean="0">
                <a:latin typeface="Arial" pitchFamily="34" charset="0"/>
                <a:cs typeface="Arial" pitchFamily="34" charset="0"/>
                <a:sym typeface="Symbol"/>
              </a:rPr>
              <a:t> tang </a:t>
            </a:r>
            <a:r>
              <a:rPr lang="en-US" sz="2000" dirty="0" err="1" smtClean="0">
                <a:latin typeface="Arial" pitchFamily="34" charset="0"/>
                <a:cs typeface="Arial" pitchFamily="34" charset="0"/>
                <a:sym typeface="Symbol"/>
              </a:rPr>
              <a:t>bị</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dẫn</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tạo</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thành</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bề</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mặt</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lọc</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liên</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tục</a:t>
            </a:r>
            <a:r>
              <a:rPr lang="en-US" sz="2000" dirty="0" smtClean="0">
                <a:latin typeface="Arial" pitchFamily="34" charset="0"/>
                <a:cs typeface="Arial" pitchFamily="34" charset="0"/>
                <a:sym typeface="Symbol"/>
              </a:rPr>
              <a:t>. Theo </a:t>
            </a:r>
            <a:r>
              <a:rPr lang="en-US" sz="2000" dirty="0" err="1" smtClean="0">
                <a:latin typeface="Arial" pitchFamily="34" charset="0"/>
                <a:cs typeface="Arial" pitchFamily="34" charset="0"/>
                <a:sym typeface="Symbol"/>
              </a:rPr>
              <a:t>chiều</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dài</a:t>
            </a:r>
            <a:r>
              <a:rPr lang="en-US" sz="2000" dirty="0" smtClean="0">
                <a:latin typeface="Arial" pitchFamily="34" charset="0"/>
                <a:cs typeface="Arial" pitchFamily="34" charset="0"/>
                <a:sym typeface="Symbol"/>
              </a:rPr>
              <a:t> L (</a:t>
            </a:r>
            <a:r>
              <a:rPr lang="en-US" sz="2000" dirty="0" err="1" smtClean="0">
                <a:latin typeface="Arial" pitchFamily="34" charset="0"/>
                <a:cs typeface="Arial" pitchFamily="34" charset="0"/>
                <a:sym typeface="Symbol"/>
              </a:rPr>
              <a:t>khoảng</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cách</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giữa</a:t>
            </a:r>
            <a:r>
              <a:rPr lang="en-US" sz="2000" dirty="0" smtClean="0">
                <a:latin typeface="Arial" pitchFamily="34" charset="0"/>
                <a:cs typeface="Arial" pitchFamily="34" charset="0"/>
                <a:sym typeface="Symbol"/>
              </a:rPr>
              <a:t> 2 tang)  </a:t>
            </a:r>
            <a:r>
              <a:rPr lang="en-US" sz="2000" dirty="0" err="1" smtClean="0">
                <a:latin typeface="Arial" pitchFamily="34" charset="0"/>
                <a:cs typeface="Arial" pitchFamily="34" charset="0"/>
                <a:sym typeface="Symbol"/>
              </a:rPr>
              <a:t>có</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bố</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trí</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các</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khoan</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thông</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với</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hệ</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thống</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hút</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chân</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không</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và</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dẫn</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nước</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lọc</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và</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nước</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rửa</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tương</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tự</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các</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ngăn</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lọc</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trong</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lọc</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thùng</a:t>
            </a:r>
            <a:r>
              <a:rPr lang="en-US" sz="2000" dirty="0" smtClean="0">
                <a:latin typeface="Arial" pitchFamily="34" charset="0"/>
                <a:cs typeface="Arial" pitchFamily="34" charset="0"/>
                <a:sym typeface="Symbol"/>
              </a:rPr>
              <a:t> quay. </a:t>
            </a:r>
            <a:r>
              <a:rPr lang="en-US" sz="2000" dirty="0" err="1" smtClean="0">
                <a:latin typeface="Arial" pitchFamily="34" charset="0"/>
                <a:cs typeface="Arial" pitchFamily="34" charset="0"/>
                <a:sym typeface="Symbol"/>
              </a:rPr>
              <a:t>Huyền</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phù</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đưa</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vào</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đầu</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băng</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tải</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và</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bã</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lấy</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ra</a:t>
            </a:r>
            <a:r>
              <a:rPr lang="en-US" sz="2000" dirty="0" smtClean="0">
                <a:latin typeface="Arial" pitchFamily="34" charset="0"/>
                <a:cs typeface="Arial" pitchFamily="34" charset="0"/>
                <a:sym typeface="Symbol"/>
              </a:rPr>
              <a:t> ở </a:t>
            </a:r>
            <a:r>
              <a:rPr lang="en-US" sz="2000" dirty="0" err="1" smtClean="0">
                <a:latin typeface="Arial" pitchFamily="34" charset="0"/>
                <a:cs typeface="Arial" pitchFamily="34" charset="0"/>
                <a:sym typeface="Symbol"/>
              </a:rPr>
              <a:t>cuối</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băng</a:t>
            </a:r>
            <a:r>
              <a:rPr lang="en-US" sz="2000" dirty="0">
                <a:latin typeface="Arial" pitchFamily="34" charset="0"/>
                <a:cs typeface="Arial" pitchFamily="34" charset="0"/>
                <a:sym typeface="Symbol"/>
              </a:rPr>
              <a:t> </a:t>
            </a:r>
            <a:r>
              <a:rPr lang="en-US" sz="2000" dirty="0" err="1" smtClean="0">
                <a:latin typeface="Arial" pitchFamily="34" charset="0"/>
                <a:cs typeface="Arial" pitchFamily="34" charset="0"/>
                <a:sym typeface="Symbol"/>
              </a:rPr>
              <a:t>tải</a:t>
            </a:r>
            <a:r>
              <a:rPr lang="en-US" sz="2000" dirty="0" smtClean="0">
                <a:latin typeface="Arial" pitchFamily="34" charset="0"/>
                <a:cs typeface="Arial" pitchFamily="34" charset="0"/>
                <a:sym typeface="Symbol"/>
              </a:rPr>
              <a:t>.</a:t>
            </a:r>
            <a:endParaRPr lang="en-US" sz="2000" b="1" dirty="0">
              <a:solidFill>
                <a:srgbClr val="FF0066"/>
              </a:solidFill>
              <a:latin typeface="Arial" pitchFamily="34" charset="0"/>
              <a:cs typeface="Arial" pitchFamily="34" charset="0"/>
              <a:sym typeface="Symbol"/>
            </a:endParaRPr>
          </a:p>
        </p:txBody>
      </p:sp>
      <p:pic>
        <p:nvPicPr>
          <p:cNvPr id="7" name="Picture 2" descr="http://www.clatec.kr/eng/img/product/product_4_1.gif"/>
          <p:cNvPicPr>
            <a:picLocks noChangeAspect="1" noChangeArrowheads="1"/>
          </p:cNvPicPr>
          <p:nvPr/>
        </p:nvPicPr>
        <p:blipFill rotWithShape="1">
          <a:blip r:embed="rId3">
            <a:extLst>
              <a:ext uri="{28A0092B-C50C-407E-A947-70E740481C1C}">
                <a14:useLocalDpi xmlns:a14="http://schemas.microsoft.com/office/drawing/2010/main" val="0"/>
              </a:ext>
            </a:extLst>
          </a:blip>
          <a:srcRect l="1675" t="10455" r="4067" b="7890"/>
          <a:stretch/>
        </p:blipFill>
        <p:spPr bwMode="auto">
          <a:xfrm>
            <a:off x="-20783" y="4164803"/>
            <a:ext cx="5126183" cy="2693197"/>
          </a:xfrm>
          <a:prstGeom prst="rect">
            <a:avLst/>
          </a:prstGeom>
          <a:noFill/>
          <a:extLst>
            <a:ext uri="{909E8E84-426E-40DD-AFC4-6F175D3DCCD1}">
              <a14:hiddenFill xmlns:a14="http://schemas.microsoft.com/office/drawing/2010/main">
                <a:solidFill>
                  <a:srgbClr val="FFFFFF"/>
                </a:solidFill>
              </a14:hiddenFill>
            </a:ext>
          </a:extLst>
        </p:spPr>
      </p:pic>
      <p:sp>
        <p:nvSpPr>
          <p:cNvPr id="8" name="Slide Number Placeholder 2"/>
          <p:cNvSpPr>
            <a:spLocks noGrp="1"/>
          </p:cNvSpPr>
          <p:nvPr>
            <p:ph type="sldNum" sz="quarter" idx="12"/>
          </p:nvPr>
        </p:nvSpPr>
        <p:spPr>
          <a:xfrm>
            <a:off x="6989620" y="6481373"/>
            <a:ext cx="2133600" cy="365125"/>
          </a:xfrm>
        </p:spPr>
        <p:txBody>
          <a:bodyPr/>
          <a:lstStyle/>
          <a:p>
            <a:fld id="{9C905762-C891-4585-A291-5CEA996061E6}" type="slidenum">
              <a:rPr lang="en-US" sz="1600" smtClean="0">
                <a:latin typeface="Arial" pitchFamily="34" charset="0"/>
                <a:cs typeface="Arial" pitchFamily="34" charset="0"/>
              </a:rPr>
              <a:pPr/>
              <a:t>46</a:t>
            </a:fld>
            <a:r>
              <a:rPr lang="en-US" sz="1600" dirty="0" smtClean="0">
                <a:latin typeface="Arial" pitchFamily="34" charset="0"/>
                <a:cs typeface="Arial" pitchFamily="34" charset="0"/>
              </a:rPr>
              <a:t>/53</a:t>
            </a:r>
            <a:endParaRPr lang="en-US" sz="1600" dirty="0">
              <a:latin typeface="Arial" pitchFamily="34" charset="0"/>
              <a:cs typeface="Arial" pitchFamily="34" charset="0"/>
            </a:endParaRPr>
          </a:p>
        </p:txBody>
      </p:sp>
    </p:spTree>
    <p:extLst>
      <p:ext uri="{BB962C8B-B14F-4D97-AF65-F5344CB8AC3E}">
        <p14:creationId xmlns:p14="http://schemas.microsoft.com/office/powerpoint/2010/main" val="405576981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b="1" dirty="0" smtClean="0">
                <a:solidFill>
                  <a:srgbClr val="0000FF"/>
                </a:solidFill>
                <a:latin typeface="Arial" pitchFamily="34" charset="0"/>
                <a:cs typeface="Arial" pitchFamily="34" charset="0"/>
              </a:rPr>
              <a:t>10.9</a:t>
            </a:r>
            <a:r>
              <a:rPr lang="vi-VN" sz="3200" b="1" dirty="0" smtClean="0">
                <a:solidFill>
                  <a:srgbClr val="0000FF"/>
                </a:solidFill>
                <a:latin typeface="Arial" pitchFamily="34" charset="0"/>
                <a:cs typeface="Arial" pitchFamily="34" charset="0"/>
              </a:rPr>
              <a:t> </a:t>
            </a:r>
            <a:r>
              <a:rPr lang="en-US" sz="3200" b="1" dirty="0" err="1">
                <a:solidFill>
                  <a:srgbClr val="0000FF"/>
                </a:solidFill>
                <a:latin typeface="Arial" pitchFamily="34" charset="0"/>
                <a:cs typeface="Arial" pitchFamily="34" charset="0"/>
              </a:rPr>
              <a:t>T</a:t>
            </a:r>
            <a:r>
              <a:rPr lang="en-US" sz="3200" b="1" dirty="0" err="1" smtClean="0">
                <a:solidFill>
                  <a:srgbClr val="0000FF"/>
                </a:solidFill>
                <a:latin typeface="Arial" pitchFamily="34" charset="0"/>
                <a:cs typeface="Arial" pitchFamily="34" charset="0"/>
              </a:rPr>
              <a:t>hiết</a:t>
            </a:r>
            <a:r>
              <a:rPr lang="en-US" sz="3200" b="1" dirty="0" smtClean="0">
                <a:solidFill>
                  <a:srgbClr val="0000FF"/>
                </a:solidFill>
                <a:latin typeface="Arial" pitchFamily="34" charset="0"/>
                <a:cs typeface="Arial" pitchFamily="34" charset="0"/>
              </a:rPr>
              <a:t> </a:t>
            </a:r>
            <a:r>
              <a:rPr lang="en-US" sz="3200" b="1" dirty="0" err="1" smtClean="0">
                <a:solidFill>
                  <a:srgbClr val="0000FF"/>
                </a:solidFill>
                <a:latin typeface="Arial" pitchFamily="34" charset="0"/>
                <a:cs typeface="Arial" pitchFamily="34" charset="0"/>
              </a:rPr>
              <a:t>bị</a:t>
            </a:r>
            <a:r>
              <a:rPr lang="en-US" sz="3200" b="1" dirty="0" smtClean="0">
                <a:solidFill>
                  <a:srgbClr val="0000FF"/>
                </a:solidFill>
                <a:latin typeface="Arial" pitchFamily="34" charset="0"/>
                <a:cs typeface="Arial" pitchFamily="34" charset="0"/>
              </a:rPr>
              <a:t> </a:t>
            </a:r>
            <a:r>
              <a:rPr lang="en-US" sz="3200" b="1" dirty="0" err="1" smtClean="0">
                <a:solidFill>
                  <a:srgbClr val="0000FF"/>
                </a:solidFill>
                <a:latin typeface="Arial" pitchFamily="34" charset="0"/>
                <a:cs typeface="Arial" pitchFamily="34" charset="0"/>
              </a:rPr>
              <a:t>lọc</a:t>
            </a:r>
            <a:endParaRPr lang="en-US" sz="2000" b="1" dirty="0" smtClean="0">
              <a:solidFill>
                <a:srgbClr val="0000FF"/>
              </a:solidFill>
              <a:latin typeface="Arial" pitchFamily="34" charset="0"/>
              <a:cs typeface="Arial" pitchFamily="34" charset="0"/>
            </a:endParaRPr>
          </a:p>
        </p:txBody>
      </p:sp>
      <p:sp>
        <p:nvSpPr>
          <p:cNvPr id="3" name="Rectangle 2"/>
          <p:cNvSpPr/>
          <p:nvPr/>
        </p:nvSpPr>
        <p:spPr>
          <a:xfrm>
            <a:off x="0" y="528935"/>
            <a:ext cx="9143999" cy="461665"/>
          </a:xfrm>
          <a:prstGeom prst="rect">
            <a:avLst/>
          </a:prstGeom>
        </p:spPr>
        <p:txBody>
          <a:bodyPr wrap="square">
            <a:spAutoFit/>
          </a:bodyPr>
          <a:lstStyle/>
          <a:p>
            <a:pPr algn="just"/>
            <a:r>
              <a:rPr lang="en-US" sz="2400" b="1" dirty="0" err="1" smtClean="0">
                <a:solidFill>
                  <a:srgbClr val="FF0066"/>
                </a:solidFill>
                <a:latin typeface="Arial" pitchFamily="34" charset="0"/>
                <a:cs typeface="Arial" pitchFamily="34" charset="0"/>
                <a:sym typeface="Symbol"/>
              </a:rPr>
              <a:t>Thiết</a:t>
            </a:r>
            <a:r>
              <a:rPr lang="en-US" sz="2400" b="1" dirty="0" smtClean="0">
                <a:solidFill>
                  <a:srgbClr val="FF0066"/>
                </a:solidFill>
                <a:latin typeface="Arial" pitchFamily="34" charset="0"/>
                <a:cs typeface="Arial" pitchFamily="34" charset="0"/>
                <a:sym typeface="Symbol"/>
              </a:rPr>
              <a:t> </a:t>
            </a:r>
            <a:r>
              <a:rPr lang="en-US" sz="2400" b="1" dirty="0" err="1" smtClean="0">
                <a:solidFill>
                  <a:srgbClr val="FF0066"/>
                </a:solidFill>
                <a:latin typeface="Arial" pitchFamily="34" charset="0"/>
                <a:cs typeface="Arial" pitchFamily="34" charset="0"/>
                <a:sym typeface="Symbol"/>
              </a:rPr>
              <a:t>bị</a:t>
            </a:r>
            <a:r>
              <a:rPr lang="en-US" sz="2400" b="1" dirty="0" smtClean="0">
                <a:solidFill>
                  <a:srgbClr val="FF0066"/>
                </a:solidFill>
                <a:latin typeface="Arial" pitchFamily="34" charset="0"/>
                <a:cs typeface="Arial" pitchFamily="34" charset="0"/>
                <a:sym typeface="Symbol"/>
              </a:rPr>
              <a:t> </a:t>
            </a:r>
            <a:r>
              <a:rPr lang="en-US" sz="2400" b="1" dirty="0" err="1" smtClean="0">
                <a:solidFill>
                  <a:srgbClr val="FF0066"/>
                </a:solidFill>
                <a:latin typeface="Arial" pitchFamily="34" charset="0"/>
                <a:cs typeface="Arial" pitchFamily="34" charset="0"/>
                <a:sym typeface="Symbol"/>
              </a:rPr>
              <a:t>lọc</a:t>
            </a:r>
            <a:r>
              <a:rPr lang="en-US" sz="2400" b="1" dirty="0" smtClean="0">
                <a:solidFill>
                  <a:srgbClr val="FF0066"/>
                </a:solidFill>
                <a:latin typeface="Arial" pitchFamily="34" charset="0"/>
                <a:cs typeface="Arial" pitchFamily="34" charset="0"/>
                <a:sym typeface="Symbol"/>
              </a:rPr>
              <a:t> </a:t>
            </a:r>
            <a:r>
              <a:rPr lang="en-US" sz="2400" b="1" dirty="0" err="1" smtClean="0">
                <a:solidFill>
                  <a:srgbClr val="FF0066"/>
                </a:solidFill>
                <a:latin typeface="Arial" pitchFamily="34" charset="0"/>
                <a:cs typeface="Arial" pitchFamily="34" charset="0"/>
                <a:sym typeface="Symbol"/>
              </a:rPr>
              <a:t>băng</a:t>
            </a:r>
            <a:r>
              <a:rPr lang="en-US" sz="2400" b="1" dirty="0" smtClean="0">
                <a:solidFill>
                  <a:srgbClr val="FF0066"/>
                </a:solidFill>
                <a:latin typeface="Arial" pitchFamily="34" charset="0"/>
                <a:cs typeface="Arial" pitchFamily="34" charset="0"/>
                <a:sym typeface="Symbol"/>
              </a:rPr>
              <a:t> </a:t>
            </a:r>
            <a:r>
              <a:rPr lang="en-US" sz="2400" b="1" dirty="0" err="1" smtClean="0">
                <a:solidFill>
                  <a:srgbClr val="FF0066"/>
                </a:solidFill>
                <a:latin typeface="Arial" pitchFamily="34" charset="0"/>
                <a:cs typeface="Arial" pitchFamily="34" charset="0"/>
                <a:sym typeface="Symbol"/>
              </a:rPr>
              <a:t>tải</a:t>
            </a:r>
            <a:r>
              <a:rPr lang="en-US" sz="2400" b="1" dirty="0" smtClean="0">
                <a:solidFill>
                  <a:srgbClr val="FF0066"/>
                </a:solidFill>
                <a:latin typeface="Arial" pitchFamily="34" charset="0"/>
                <a:cs typeface="Arial" pitchFamily="34" charset="0"/>
                <a:sym typeface="Symbol"/>
              </a:rPr>
              <a:t> </a:t>
            </a:r>
            <a:r>
              <a:rPr lang="en-US" sz="2400" b="1" dirty="0" err="1" smtClean="0">
                <a:solidFill>
                  <a:srgbClr val="FF0066"/>
                </a:solidFill>
                <a:latin typeface="Arial" pitchFamily="34" charset="0"/>
                <a:cs typeface="Arial" pitchFamily="34" charset="0"/>
                <a:sym typeface="Symbol"/>
              </a:rPr>
              <a:t>chân</a:t>
            </a:r>
            <a:r>
              <a:rPr lang="en-US" sz="2400" b="1" dirty="0" smtClean="0">
                <a:solidFill>
                  <a:srgbClr val="FF0066"/>
                </a:solidFill>
                <a:latin typeface="Arial" pitchFamily="34" charset="0"/>
                <a:cs typeface="Arial" pitchFamily="34" charset="0"/>
                <a:sym typeface="Symbol"/>
              </a:rPr>
              <a:t> </a:t>
            </a:r>
            <a:r>
              <a:rPr lang="en-US" sz="2400" b="1" dirty="0" err="1" smtClean="0">
                <a:solidFill>
                  <a:srgbClr val="FF0066"/>
                </a:solidFill>
                <a:latin typeface="Arial" pitchFamily="34" charset="0"/>
                <a:cs typeface="Arial" pitchFamily="34" charset="0"/>
                <a:sym typeface="Symbol"/>
              </a:rPr>
              <a:t>không</a:t>
            </a:r>
            <a:r>
              <a:rPr lang="en-US" sz="2400" b="1" dirty="0" smtClean="0">
                <a:solidFill>
                  <a:srgbClr val="FF0066"/>
                </a:solidFill>
                <a:latin typeface="Arial" pitchFamily="34" charset="0"/>
                <a:cs typeface="Arial" pitchFamily="34" charset="0"/>
                <a:sym typeface="Symbol"/>
              </a:rPr>
              <a:t>:</a:t>
            </a:r>
            <a:endParaRPr lang="en-US" sz="2000" b="1" dirty="0" smtClean="0">
              <a:solidFill>
                <a:srgbClr val="FF0066"/>
              </a:solidFill>
              <a:latin typeface="Arial" pitchFamily="34" charset="0"/>
              <a:cs typeface="Arial" pitchFamily="34" charset="0"/>
              <a:sym typeface="Symbol"/>
            </a:endParaRPr>
          </a:p>
        </p:txBody>
      </p:sp>
      <p:pic>
        <p:nvPicPr>
          <p:cNvPr id="32774" name="Picture 6" descr="http://www.flushgordon.info/Belt_Filter_Press.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0" y="3636406"/>
            <a:ext cx="6419850" cy="320992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function Vacuum belt filters"/>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3733800" y="983673"/>
            <a:ext cx="5410199" cy="2705100"/>
          </a:xfrm>
          <a:prstGeom prst="rect">
            <a:avLst/>
          </a:prstGeom>
          <a:noFill/>
          <a:extLst>
            <a:ext uri="{909E8E84-426E-40DD-AFC4-6F175D3DCCD1}">
              <a14:hiddenFill xmlns:a14="http://schemas.microsoft.com/office/drawing/2010/main">
                <a:solidFill>
                  <a:srgbClr val="FFFFFF"/>
                </a:solidFill>
              </a14:hiddenFill>
            </a:ext>
          </a:extLst>
        </p:spPr>
      </p:pic>
      <p:pic>
        <p:nvPicPr>
          <p:cNvPr id="32778" name="Picture 10" descr="http://www.gruptefsa.com/eng/images/esquema1.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676400"/>
            <a:ext cx="3724275" cy="1609726"/>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6419850" y="3688773"/>
            <a:ext cx="2724149" cy="2308324"/>
          </a:xfrm>
          <a:prstGeom prst="rect">
            <a:avLst/>
          </a:prstGeom>
        </p:spPr>
        <p:txBody>
          <a:bodyPr wrap="square">
            <a:spAutoFit/>
          </a:bodyPr>
          <a:lstStyle/>
          <a:p>
            <a:r>
              <a:rPr lang="en-US" dirty="0" smtClean="0"/>
              <a:t>1.  Fouled </a:t>
            </a:r>
            <a:r>
              <a:rPr lang="en-US" dirty="0"/>
              <a:t>tank </a:t>
            </a:r>
            <a:r>
              <a:rPr lang="en-US" dirty="0" smtClean="0"/>
              <a:t>section</a:t>
            </a:r>
          </a:p>
          <a:p>
            <a:r>
              <a:rPr lang="en-US" dirty="0"/>
              <a:t>2</a:t>
            </a:r>
            <a:r>
              <a:rPr lang="en-US" dirty="0" smtClean="0"/>
              <a:t>.  Suction </a:t>
            </a:r>
            <a:r>
              <a:rPr lang="en-US" dirty="0"/>
              <a:t>chamber</a:t>
            </a:r>
          </a:p>
          <a:p>
            <a:r>
              <a:rPr lang="en-US" dirty="0"/>
              <a:t>3</a:t>
            </a:r>
            <a:r>
              <a:rPr lang="en-US" dirty="0" smtClean="0"/>
              <a:t>.  Suction </a:t>
            </a:r>
            <a:r>
              <a:rPr lang="en-US" dirty="0"/>
              <a:t>pump</a:t>
            </a:r>
          </a:p>
          <a:p>
            <a:r>
              <a:rPr lang="en-US" dirty="0"/>
              <a:t>4</a:t>
            </a:r>
            <a:r>
              <a:rPr lang="en-US" dirty="0" smtClean="0"/>
              <a:t>.  Machine </a:t>
            </a:r>
            <a:r>
              <a:rPr lang="en-US" dirty="0"/>
              <a:t>supply pump</a:t>
            </a:r>
          </a:p>
          <a:p>
            <a:r>
              <a:rPr lang="en-US" dirty="0"/>
              <a:t>5</a:t>
            </a:r>
            <a:r>
              <a:rPr lang="en-US" dirty="0" smtClean="0"/>
              <a:t>.  Scraper</a:t>
            </a:r>
            <a:endParaRPr lang="en-US" dirty="0"/>
          </a:p>
          <a:p>
            <a:r>
              <a:rPr lang="en-US" dirty="0"/>
              <a:t>6</a:t>
            </a:r>
            <a:r>
              <a:rPr lang="en-US" dirty="0" smtClean="0"/>
              <a:t>.  Sludge </a:t>
            </a:r>
            <a:r>
              <a:rPr lang="en-US" dirty="0"/>
              <a:t>carriage</a:t>
            </a:r>
          </a:p>
          <a:p>
            <a:r>
              <a:rPr lang="en-US" dirty="0"/>
              <a:t>7</a:t>
            </a:r>
            <a:r>
              <a:rPr lang="en-US" dirty="0" smtClean="0"/>
              <a:t>.  Filter </a:t>
            </a:r>
            <a:r>
              <a:rPr lang="en-US" dirty="0"/>
              <a:t>paper</a:t>
            </a:r>
          </a:p>
          <a:p>
            <a:endParaRPr lang="en-US" dirty="0"/>
          </a:p>
        </p:txBody>
      </p:sp>
      <p:sp>
        <p:nvSpPr>
          <p:cNvPr id="8" name="Slide Number Placeholder 2"/>
          <p:cNvSpPr>
            <a:spLocks noGrp="1"/>
          </p:cNvSpPr>
          <p:nvPr>
            <p:ph type="sldNum" sz="quarter" idx="12"/>
          </p:nvPr>
        </p:nvSpPr>
        <p:spPr>
          <a:xfrm>
            <a:off x="6989620" y="6481373"/>
            <a:ext cx="2133600" cy="365125"/>
          </a:xfrm>
        </p:spPr>
        <p:txBody>
          <a:bodyPr/>
          <a:lstStyle/>
          <a:p>
            <a:fld id="{9C905762-C891-4585-A291-5CEA996061E6}" type="slidenum">
              <a:rPr lang="en-US" sz="1600" smtClean="0">
                <a:latin typeface="Arial" pitchFamily="34" charset="0"/>
                <a:cs typeface="Arial" pitchFamily="34" charset="0"/>
              </a:rPr>
              <a:pPr/>
              <a:t>47</a:t>
            </a:fld>
            <a:r>
              <a:rPr lang="en-US" sz="1600" dirty="0" smtClean="0">
                <a:latin typeface="Arial" pitchFamily="34" charset="0"/>
                <a:cs typeface="Arial" pitchFamily="34" charset="0"/>
              </a:rPr>
              <a:t>/53</a:t>
            </a:r>
            <a:endParaRPr lang="en-US" sz="1600" dirty="0">
              <a:latin typeface="Arial" pitchFamily="34" charset="0"/>
              <a:cs typeface="Arial" pitchFamily="34" charset="0"/>
            </a:endParaRPr>
          </a:p>
        </p:txBody>
      </p:sp>
    </p:spTree>
    <p:extLst>
      <p:ext uri="{BB962C8B-B14F-4D97-AF65-F5344CB8AC3E}">
        <p14:creationId xmlns:p14="http://schemas.microsoft.com/office/powerpoint/2010/main" val="560911572"/>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Picture 2" descr="http://www.protecsales.com/vacbelt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64094" y="1676400"/>
            <a:ext cx="5219437" cy="331190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8" descr="http://www.afri-tech.net/wp-content/uploads/2012/06/vbfc-polyester-50-micron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828833"/>
            <a:ext cx="3581401" cy="2066767"/>
          </a:xfrm>
          <a:prstGeom prst="rect">
            <a:avLst/>
          </a:prstGeom>
          <a:noFill/>
          <a:extLst>
            <a:ext uri="{909E8E84-426E-40DD-AFC4-6F175D3DCCD1}">
              <a14:hiddenFill xmlns:a14="http://schemas.microsoft.com/office/drawing/2010/main">
                <a:solidFill>
                  <a:srgbClr val="FFFFFF"/>
                </a:solidFill>
              </a14:hiddenFill>
            </a:ext>
          </a:extLst>
        </p:spPr>
      </p:pic>
      <p:pic>
        <p:nvPicPr>
          <p:cNvPr id="33796" name="Picture 4" descr="Vacuum Belt Filter Cloth Polypropylene 50 Micr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220" y="4812713"/>
            <a:ext cx="3544181" cy="2045287"/>
          </a:xfrm>
          <a:prstGeom prst="rect">
            <a:avLst/>
          </a:prstGeom>
          <a:noFill/>
          <a:extLst>
            <a:ext uri="{909E8E84-426E-40DD-AFC4-6F175D3DCCD1}">
              <a14:hiddenFill xmlns:a14="http://schemas.microsoft.com/office/drawing/2010/main">
                <a:solidFill>
                  <a:srgbClr val="FFFFFF"/>
                </a:solidFill>
              </a14:hiddenFill>
            </a:ext>
          </a:extLst>
        </p:spPr>
      </p:pic>
      <p:pic>
        <p:nvPicPr>
          <p:cNvPr id="33798" name="Picture 6" descr="Vacuum Belt Filter Cloth Monofilament Polyeste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637" y="2822633"/>
            <a:ext cx="3546764" cy="2054167"/>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90151" y="4443381"/>
            <a:ext cx="3415049" cy="338554"/>
          </a:xfrm>
          <a:prstGeom prst="rect">
            <a:avLst/>
          </a:prstGeom>
        </p:spPr>
        <p:txBody>
          <a:bodyPr wrap="square">
            <a:spAutoFit/>
          </a:bodyPr>
          <a:lstStyle/>
          <a:p>
            <a:r>
              <a:rPr lang="en-US" sz="1600" b="1" dirty="0"/>
              <a:t>Double layer polyester: 20 -50 micron</a:t>
            </a:r>
          </a:p>
        </p:txBody>
      </p:sp>
      <p:sp>
        <p:nvSpPr>
          <p:cNvPr id="7" name="Rectangle 6"/>
          <p:cNvSpPr/>
          <p:nvPr/>
        </p:nvSpPr>
        <p:spPr>
          <a:xfrm>
            <a:off x="55419" y="6324600"/>
            <a:ext cx="3315972" cy="307777"/>
          </a:xfrm>
          <a:prstGeom prst="rect">
            <a:avLst/>
          </a:prstGeom>
        </p:spPr>
        <p:txBody>
          <a:bodyPr wrap="none">
            <a:spAutoFit/>
          </a:bodyPr>
          <a:lstStyle/>
          <a:p>
            <a:r>
              <a:rPr lang="fr-FR" sz="1400" b="1" dirty="0"/>
              <a:t>Double layer </a:t>
            </a:r>
            <a:r>
              <a:rPr lang="fr-FR" sz="1400" b="1" dirty="0" err="1"/>
              <a:t>polypropylene</a:t>
            </a:r>
            <a:r>
              <a:rPr lang="fr-FR" sz="1400" b="1" dirty="0"/>
              <a:t>: 20-85 micron</a:t>
            </a:r>
            <a:endParaRPr lang="en-US" sz="1400" b="1" dirty="0"/>
          </a:p>
        </p:txBody>
      </p:sp>
      <p:sp>
        <p:nvSpPr>
          <p:cNvPr id="11" name="Rectangle 10"/>
          <p:cNvSpPr/>
          <p:nvPr/>
        </p:nvSpPr>
        <p:spPr>
          <a:xfrm>
            <a:off x="34637" y="2286000"/>
            <a:ext cx="3415049" cy="338554"/>
          </a:xfrm>
          <a:prstGeom prst="rect">
            <a:avLst/>
          </a:prstGeom>
        </p:spPr>
        <p:txBody>
          <a:bodyPr wrap="square">
            <a:spAutoFit/>
          </a:bodyPr>
          <a:lstStyle/>
          <a:p>
            <a:r>
              <a:rPr lang="en-US" sz="1600" b="1" dirty="0"/>
              <a:t>Double layer polyester: 20 -50 micron</a:t>
            </a:r>
          </a:p>
        </p:txBody>
      </p:sp>
      <p:sp>
        <p:nvSpPr>
          <p:cNvPr id="12" name="Rectangle 11"/>
          <p:cNvSpPr/>
          <p:nvPr/>
        </p:nvSpPr>
        <p:spPr>
          <a:xfrm>
            <a:off x="0" y="0"/>
            <a:ext cx="9144000"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b="1" dirty="0" smtClean="0">
                <a:solidFill>
                  <a:srgbClr val="0000FF"/>
                </a:solidFill>
                <a:latin typeface="Arial" pitchFamily="34" charset="0"/>
                <a:cs typeface="Arial" pitchFamily="34" charset="0"/>
              </a:rPr>
              <a:t>10.9</a:t>
            </a:r>
            <a:r>
              <a:rPr lang="vi-VN" sz="3200" b="1" dirty="0" smtClean="0">
                <a:solidFill>
                  <a:srgbClr val="0000FF"/>
                </a:solidFill>
                <a:latin typeface="Arial" pitchFamily="34" charset="0"/>
                <a:cs typeface="Arial" pitchFamily="34" charset="0"/>
              </a:rPr>
              <a:t> </a:t>
            </a:r>
            <a:r>
              <a:rPr lang="en-US" sz="3200" b="1" dirty="0" err="1">
                <a:solidFill>
                  <a:srgbClr val="0000FF"/>
                </a:solidFill>
                <a:latin typeface="Arial" pitchFamily="34" charset="0"/>
                <a:cs typeface="Arial" pitchFamily="34" charset="0"/>
              </a:rPr>
              <a:t>T</a:t>
            </a:r>
            <a:r>
              <a:rPr lang="en-US" sz="3200" b="1" dirty="0" err="1" smtClean="0">
                <a:solidFill>
                  <a:srgbClr val="0000FF"/>
                </a:solidFill>
                <a:latin typeface="Arial" pitchFamily="34" charset="0"/>
                <a:cs typeface="Arial" pitchFamily="34" charset="0"/>
              </a:rPr>
              <a:t>hiết</a:t>
            </a:r>
            <a:r>
              <a:rPr lang="en-US" sz="3200" b="1" dirty="0" smtClean="0">
                <a:solidFill>
                  <a:srgbClr val="0000FF"/>
                </a:solidFill>
                <a:latin typeface="Arial" pitchFamily="34" charset="0"/>
                <a:cs typeface="Arial" pitchFamily="34" charset="0"/>
              </a:rPr>
              <a:t> </a:t>
            </a:r>
            <a:r>
              <a:rPr lang="en-US" sz="3200" b="1" dirty="0" err="1" smtClean="0">
                <a:solidFill>
                  <a:srgbClr val="0000FF"/>
                </a:solidFill>
                <a:latin typeface="Arial" pitchFamily="34" charset="0"/>
                <a:cs typeface="Arial" pitchFamily="34" charset="0"/>
              </a:rPr>
              <a:t>bị</a:t>
            </a:r>
            <a:r>
              <a:rPr lang="en-US" sz="3200" b="1" dirty="0" smtClean="0">
                <a:solidFill>
                  <a:srgbClr val="0000FF"/>
                </a:solidFill>
                <a:latin typeface="Arial" pitchFamily="34" charset="0"/>
                <a:cs typeface="Arial" pitchFamily="34" charset="0"/>
              </a:rPr>
              <a:t> </a:t>
            </a:r>
            <a:r>
              <a:rPr lang="en-US" sz="3200" b="1" dirty="0" err="1" smtClean="0">
                <a:solidFill>
                  <a:srgbClr val="0000FF"/>
                </a:solidFill>
                <a:latin typeface="Arial" pitchFamily="34" charset="0"/>
                <a:cs typeface="Arial" pitchFamily="34" charset="0"/>
              </a:rPr>
              <a:t>lọc</a:t>
            </a:r>
            <a:endParaRPr lang="en-US" sz="2000" b="1" dirty="0" smtClean="0">
              <a:solidFill>
                <a:srgbClr val="0000FF"/>
              </a:solidFill>
              <a:latin typeface="Arial" pitchFamily="34" charset="0"/>
              <a:cs typeface="Arial" pitchFamily="34" charset="0"/>
            </a:endParaRPr>
          </a:p>
        </p:txBody>
      </p:sp>
      <p:sp>
        <p:nvSpPr>
          <p:cNvPr id="13" name="Rectangle 12"/>
          <p:cNvSpPr/>
          <p:nvPr/>
        </p:nvSpPr>
        <p:spPr>
          <a:xfrm>
            <a:off x="0" y="452735"/>
            <a:ext cx="9143999" cy="461665"/>
          </a:xfrm>
          <a:prstGeom prst="rect">
            <a:avLst/>
          </a:prstGeom>
        </p:spPr>
        <p:txBody>
          <a:bodyPr wrap="square">
            <a:spAutoFit/>
          </a:bodyPr>
          <a:lstStyle/>
          <a:p>
            <a:pPr algn="just"/>
            <a:r>
              <a:rPr lang="en-US" sz="2400" b="1" dirty="0" err="1" smtClean="0">
                <a:solidFill>
                  <a:srgbClr val="FF0066"/>
                </a:solidFill>
                <a:latin typeface="Arial" pitchFamily="34" charset="0"/>
                <a:cs typeface="Arial" pitchFamily="34" charset="0"/>
                <a:sym typeface="Symbol"/>
              </a:rPr>
              <a:t>Thiết</a:t>
            </a:r>
            <a:r>
              <a:rPr lang="en-US" sz="2400" b="1" dirty="0" smtClean="0">
                <a:solidFill>
                  <a:srgbClr val="FF0066"/>
                </a:solidFill>
                <a:latin typeface="Arial" pitchFamily="34" charset="0"/>
                <a:cs typeface="Arial" pitchFamily="34" charset="0"/>
                <a:sym typeface="Symbol"/>
              </a:rPr>
              <a:t> </a:t>
            </a:r>
            <a:r>
              <a:rPr lang="en-US" sz="2400" b="1" dirty="0" err="1" smtClean="0">
                <a:solidFill>
                  <a:srgbClr val="FF0066"/>
                </a:solidFill>
                <a:latin typeface="Arial" pitchFamily="34" charset="0"/>
                <a:cs typeface="Arial" pitchFamily="34" charset="0"/>
                <a:sym typeface="Symbol"/>
              </a:rPr>
              <a:t>bị</a:t>
            </a:r>
            <a:r>
              <a:rPr lang="en-US" sz="2400" b="1" dirty="0" smtClean="0">
                <a:solidFill>
                  <a:srgbClr val="FF0066"/>
                </a:solidFill>
                <a:latin typeface="Arial" pitchFamily="34" charset="0"/>
                <a:cs typeface="Arial" pitchFamily="34" charset="0"/>
                <a:sym typeface="Symbol"/>
              </a:rPr>
              <a:t> </a:t>
            </a:r>
            <a:r>
              <a:rPr lang="en-US" sz="2400" b="1" dirty="0" err="1" smtClean="0">
                <a:solidFill>
                  <a:srgbClr val="FF0066"/>
                </a:solidFill>
                <a:latin typeface="Arial" pitchFamily="34" charset="0"/>
                <a:cs typeface="Arial" pitchFamily="34" charset="0"/>
                <a:sym typeface="Symbol"/>
              </a:rPr>
              <a:t>lọc</a:t>
            </a:r>
            <a:r>
              <a:rPr lang="en-US" sz="2400" b="1" dirty="0" smtClean="0">
                <a:solidFill>
                  <a:srgbClr val="FF0066"/>
                </a:solidFill>
                <a:latin typeface="Arial" pitchFamily="34" charset="0"/>
                <a:cs typeface="Arial" pitchFamily="34" charset="0"/>
                <a:sym typeface="Symbol"/>
              </a:rPr>
              <a:t> </a:t>
            </a:r>
            <a:r>
              <a:rPr lang="en-US" sz="2400" b="1" dirty="0" err="1" smtClean="0">
                <a:solidFill>
                  <a:srgbClr val="FF0066"/>
                </a:solidFill>
                <a:latin typeface="Arial" pitchFamily="34" charset="0"/>
                <a:cs typeface="Arial" pitchFamily="34" charset="0"/>
                <a:sym typeface="Symbol"/>
              </a:rPr>
              <a:t>băng</a:t>
            </a:r>
            <a:r>
              <a:rPr lang="en-US" sz="2400" b="1" dirty="0" smtClean="0">
                <a:solidFill>
                  <a:srgbClr val="FF0066"/>
                </a:solidFill>
                <a:latin typeface="Arial" pitchFamily="34" charset="0"/>
                <a:cs typeface="Arial" pitchFamily="34" charset="0"/>
                <a:sym typeface="Symbol"/>
              </a:rPr>
              <a:t> </a:t>
            </a:r>
            <a:r>
              <a:rPr lang="en-US" sz="2400" b="1" dirty="0" err="1" smtClean="0">
                <a:solidFill>
                  <a:srgbClr val="FF0066"/>
                </a:solidFill>
                <a:latin typeface="Arial" pitchFamily="34" charset="0"/>
                <a:cs typeface="Arial" pitchFamily="34" charset="0"/>
                <a:sym typeface="Symbol"/>
              </a:rPr>
              <a:t>tải</a:t>
            </a:r>
            <a:r>
              <a:rPr lang="en-US" sz="2400" b="1" dirty="0" smtClean="0">
                <a:solidFill>
                  <a:srgbClr val="FF0066"/>
                </a:solidFill>
                <a:latin typeface="Arial" pitchFamily="34" charset="0"/>
                <a:cs typeface="Arial" pitchFamily="34" charset="0"/>
                <a:sym typeface="Symbol"/>
              </a:rPr>
              <a:t> </a:t>
            </a:r>
            <a:r>
              <a:rPr lang="en-US" sz="2400" b="1" dirty="0" err="1" smtClean="0">
                <a:solidFill>
                  <a:srgbClr val="FF0066"/>
                </a:solidFill>
                <a:latin typeface="Arial" pitchFamily="34" charset="0"/>
                <a:cs typeface="Arial" pitchFamily="34" charset="0"/>
                <a:sym typeface="Symbol"/>
              </a:rPr>
              <a:t>chân</a:t>
            </a:r>
            <a:r>
              <a:rPr lang="en-US" sz="2400" b="1" dirty="0" smtClean="0">
                <a:solidFill>
                  <a:srgbClr val="FF0066"/>
                </a:solidFill>
                <a:latin typeface="Arial" pitchFamily="34" charset="0"/>
                <a:cs typeface="Arial" pitchFamily="34" charset="0"/>
                <a:sym typeface="Symbol"/>
              </a:rPr>
              <a:t> </a:t>
            </a:r>
            <a:r>
              <a:rPr lang="en-US" sz="2400" b="1" dirty="0" err="1" smtClean="0">
                <a:solidFill>
                  <a:srgbClr val="FF0066"/>
                </a:solidFill>
                <a:latin typeface="Arial" pitchFamily="34" charset="0"/>
                <a:cs typeface="Arial" pitchFamily="34" charset="0"/>
                <a:sym typeface="Symbol"/>
              </a:rPr>
              <a:t>không</a:t>
            </a:r>
            <a:r>
              <a:rPr lang="en-US" sz="2400" b="1" dirty="0" smtClean="0">
                <a:solidFill>
                  <a:srgbClr val="FF0066"/>
                </a:solidFill>
                <a:latin typeface="Arial" pitchFamily="34" charset="0"/>
                <a:cs typeface="Arial" pitchFamily="34" charset="0"/>
                <a:sym typeface="Symbol"/>
              </a:rPr>
              <a:t>: </a:t>
            </a:r>
            <a:r>
              <a:rPr lang="en-US" sz="2400" b="1" dirty="0" err="1" smtClean="0">
                <a:solidFill>
                  <a:srgbClr val="009900"/>
                </a:solidFill>
                <a:latin typeface="Arial" pitchFamily="34" charset="0"/>
                <a:cs typeface="Arial" pitchFamily="34" charset="0"/>
                <a:sym typeface="Symbol"/>
              </a:rPr>
              <a:t>Vật</a:t>
            </a:r>
            <a:r>
              <a:rPr lang="en-US" sz="2400" b="1" dirty="0" smtClean="0">
                <a:solidFill>
                  <a:srgbClr val="009900"/>
                </a:solidFill>
                <a:latin typeface="Arial" pitchFamily="34" charset="0"/>
                <a:cs typeface="Arial" pitchFamily="34" charset="0"/>
                <a:sym typeface="Symbol"/>
              </a:rPr>
              <a:t> </a:t>
            </a:r>
            <a:r>
              <a:rPr lang="en-US" sz="2400" b="1" dirty="0" err="1" smtClean="0">
                <a:solidFill>
                  <a:srgbClr val="009900"/>
                </a:solidFill>
                <a:latin typeface="Arial" pitchFamily="34" charset="0"/>
                <a:cs typeface="Arial" pitchFamily="34" charset="0"/>
                <a:sym typeface="Symbol"/>
              </a:rPr>
              <a:t>ngăn</a:t>
            </a:r>
            <a:r>
              <a:rPr lang="en-US" sz="2400" b="1" dirty="0" smtClean="0">
                <a:solidFill>
                  <a:srgbClr val="009900"/>
                </a:solidFill>
                <a:latin typeface="Arial" pitchFamily="34" charset="0"/>
                <a:cs typeface="Arial" pitchFamily="34" charset="0"/>
                <a:sym typeface="Symbol"/>
              </a:rPr>
              <a:t> </a:t>
            </a:r>
            <a:r>
              <a:rPr lang="en-US" sz="2400" b="1" dirty="0" err="1" smtClean="0">
                <a:solidFill>
                  <a:srgbClr val="009900"/>
                </a:solidFill>
                <a:latin typeface="Arial" pitchFamily="34" charset="0"/>
                <a:cs typeface="Arial" pitchFamily="34" charset="0"/>
                <a:sym typeface="Symbol"/>
              </a:rPr>
              <a:t>lọc</a:t>
            </a:r>
            <a:endParaRPr lang="en-US" sz="2000" b="1" dirty="0" smtClean="0">
              <a:solidFill>
                <a:srgbClr val="009900"/>
              </a:solidFill>
              <a:latin typeface="Arial" pitchFamily="34" charset="0"/>
              <a:cs typeface="Arial" pitchFamily="34" charset="0"/>
              <a:sym typeface="Symbol"/>
            </a:endParaRPr>
          </a:p>
        </p:txBody>
      </p:sp>
      <p:sp>
        <p:nvSpPr>
          <p:cNvPr id="8" name="Rectangle 7"/>
          <p:cNvSpPr/>
          <p:nvPr/>
        </p:nvSpPr>
        <p:spPr>
          <a:xfrm>
            <a:off x="4419600" y="5032237"/>
            <a:ext cx="3616183" cy="369332"/>
          </a:xfrm>
          <a:prstGeom prst="rect">
            <a:avLst/>
          </a:prstGeom>
        </p:spPr>
        <p:txBody>
          <a:bodyPr wrap="none">
            <a:spAutoFit/>
          </a:bodyPr>
          <a:lstStyle/>
          <a:p>
            <a:r>
              <a:rPr lang="tr-TR" b="1" dirty="0"/>
              <a:t>HORIZONTAL BELT VACUUM FILTERS</a:t>
            </a:r>
            <a:endParaRPr lang="en-US" dirty="0"/>
          </a:p>
        </p:txBody>
      </p:sp>
      <p:sp>
        <p:nvSpPr>
          <p:cNvPr id="14" name="Slide Number Placeholder 2"/>
          <p:cNvSpPr>
            <a:spLocks noGrp="1"/>
          </p:cNvSpPr>
          <p:nvPr>
            <p:ph type="sldNum" sz="quarter" idx="12"/>
          </p:nvPr>
        </p:nvSpPr>
        <p:spPr>
          <a:xfrm>
            <a:off x="6989620" y="6481373"/>
            <a:ext cx="2133600" cy="365125"/>
          </a:xfrm>
        </p:spPr>
        <p:txBody>
          <a:bodyPr/>
          <a:lstStyle/>
          <a:p>
            <a:fld id="{9C905762-C891-4585-A291-5CEA996061E6}" type="slidenum">
              <a:rPr lang="en-US" sz="1600" smtClean="0">
                <a:latin typeface="Arial" pitchFamily="34" charset="0"/>
                <a:cs typeface="Arial" pitchFamily="34" charset="0"/>
              </a:rPr>
              <a:pPr/>
              <a:t>48</a:t>
            </a:fld>
            <a:r>
              <a:rPr lang="en-US" sz="1600" dirty="0" smtClean="0">
                <a:latin typeface="Arial" pitchFamily="34" charset="0"/>
                <a:cs typeface="Arial" pitchFamily="34" charset="0"/>
              </a:rPr>
              <a:t>/53</a:t>
            </a:r>
            <a:endParaRPr lang="en-US" sz="1600" dirty="0">
              <a:latin typeface="Arial" pitchFamily="34" charset="0"/>
              <a:cs typeface="Arial" pitchFamily="34" charset="0"/>
            </a:endParaRPr>
          </a:p>
        </p:txBody>
      </p:sp>
    </p:spTree>
    <p:extLst>
      <p:ext uri="{BB962C8B-B14F-4D97-AF65-F5344CB8AC3E}">
        <p14:creationId xmlns:p14="http://schemas.microsoft.com/office/powerpoint/2010/main" val="1039373770"/>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b="1" dirty="0" smtClean="0">
                <a:solidFill>
                  <a:srgbClr val="0000FF"/>
                </a:solidFill>
                <a:latin typeface="Arial" pitchFamily="34" charset="0"/>
                <a:cs typeface="Arial" pitchFamily="34" charset="0"/>
              </a:rPr>
              <a:t>10.9</a:t>
            </a:r>
            <a:r>
              <a:rPr lang="vi-VN" sz="3200" b="1" dirty="0" smtClean="0">
                <a:solidFill>
                  <a:srgbClr val="0000FF"/>
                </a:solidFill>
                <a:latin typeface="Arial" pitchFamily="34" charset="0"/>
                <a:cs typeface="Arial" pitchFamily="34" charset="0"/>
              </a:rPr>
              <a:t> </a:t>
            </a:r>
            <a:r>
              <a:rPr lang="en-US" sz="3200" b="1" dirty="0" err="1">
                <a:solidFill>
                  <a:srgbClr val="0000FF"/>
                </a:solidFill>
                <a:latin typeface="Arial" pitchFamily="34" charset="0"/>
                <a:cs typeface="Arial" pitchFamily="34" charset="0"/>
              </a:rPr>
              <a:t>T</a:t>
            </a:r>
            <a:r>
              <a:rPr lang="en-US" sz="3200" b="1" dirty="0" err="1" smtClean="0">
                <a:solidFill>
                  <a:srgbClr val="0000FF"/>
                </a:solidFill>
                <a:latin typeface="Arial" pitchFamily="34" charset="0"/>
                <a:cs typeface="Arial" pitchFamily="34" charset="0"/>
              </a:rPr>
              <a:t>hiết</a:t>
            </a:r>
            <a:r>
              <a:rPr lang="en-US" sz="3200" b="1" dirty="0" smtClean="0">
                <a:solidFill>
                  <a:srgbClr val="0000FF"/>
                </a:solidFill>
                <a:latin typeface="Arial" pitchFamily="34" charset="0"/>
                <a:cs typeface="Arial" pitchFamily="34" charset="0"/>
              </a:rPr>
              <a:t> </a:t>
            </a:r>
            <a:r>
              <a:rPr lang="en-US" sz="3200" b="1" dirty="0" err="1" smtClean="0">
                <a:solidFill>
                  <a:srgbClr val="0000FF"/>
                </a:solidFill>
                <a:latin typeface="Arial" pitchFamily="34" charset="0"/>
                <a:cs typeface="Arial" pitchFamily="34" charset="0"/>
              </a:rPr>
              <a:t>bị</a:t>
            </a:r>
            <a:r>
              <a:rPr lang="en-US" sz="3200" b="1" dirty="0" smtClean="0">
                <a:solidFill>
                  <a:srgbClr val="0000FF"/>
                </a:solidFill>
                <a:latin typeface="Arial" pitchFamily="34" charset="0"/>
                <a:cs typeface="Arial" pitchFamily="34" charset="0"/>
              </a:rPr>
              <a:t> </a:t>
            </a:r>
            <a:r>
              <a:rPr lang="en-US" sz="3200" b="1" dirty="0" err="1" smtClean="0">
                <a:solidFill>
                  <a:srgbClr val="0000FF"/>
                </a:solidFill>
                <a:latin typeface="Arial" pitchFamily="34" charset="0"/>
                <a:cs typeface="Arial" pitchFamily="34" charset="0"/>
              </a:rPr>
              <a:t>lọc</a:t>
            </a:r>
            <a:endParaRPr lang="en-US" sz="2000" b="1" dirty="0" smtClean="0">
              <a:solidFill>
                <a:srgbClr val="0000FF"/>
              </a:solidFill>
              <a:latin typeface="Arial" pitchFamily="34" charset="0"/>
              <a:cs typeface="Arial" pitchFamily="34" charset="0"/>
            </a:endParaRPr>
          </a:p>
        </p:txBody>
      </p:sp>
      <p:sp>
        <p:nvSpPr>
          <p:cNvPr id="3" name="Rectangle 2"/>
          <p:cNvSpPr/>
          <p:nvPr/>
        </p:nvSpPr>
        <p:spPr>
          <a:xfrm>
            <a:off x="0" y="528935"/>
            <a:ext cx="9143999" cy="5709255"/>
          </a:xfrm>
          <a:prstGeom prst="rect">
            <a:avLst/>
          </a:prstGeom>
        </p:spPr>
        <p:txBody>
          <a:bodyPr wrap="square">
            <a:spAutoFit/>
          </a:bodyPr>
          <a:lstStyle/>
          <a:p>
            <a:pPr algn="just"/>
            <a:r>
              <a:rPr lang="en-US" sz="2400" b="1" dirty="0" err="1" smtClean="0">
                <a:solidFill>
                  <a:srgbClr val="FF0066"/>
                </a:solidFill>
                <a:latin typeface="Arial" pitchFamily="34" charset="0"/>
                <a:cs typeface="Arial" pitchFamily="34" charset="0"/>
                <a:sym typeface="Symbol"/>
              </a:rPr>
              <a:t>Thiết</a:t>
            </a:r>
            <a:r>
              <a:rPr lang="en-US" sz="2400" b="1" dirty="0" smtClean="0">
                <a:solidFill>
                  <a:srgbClr val="FF0066"/>
                </a:solidFill>
                <a:latin typeface="Arial" pitchFamily="34" charset="0"/>
                <a:cs typeface="Arial" pitchFamily="34" charset="0"/>
                <a:sym typeface="Symbol"/>
              </a:rPr>
              <a:t> </a:t>
            </a:r>
            <a:r>
              <a:rPr lang="en-US" sz="2400" b="1" dirty="0" err="1" smtClean="0">
                <a:solidFill>
                  <a:srgbClr val="FF0066"/>
                </a:solidFill>
                <a:latin typeface="Arial" pitchFamily="34" charset="0"/>
                <a:cs typeface="Arial" pitchFamily="34" charset="0"/>
                <a:sym typeface="Symbol"/>
              </a:rPr>
              <a:t>bị</a:t>
            </a:r>
            <a:r>
              <a:rPr lang="en-US" sz="2400" b="1" dirty="0" smtClean="0">
                <a:solidFill>
                  <a:srgbClr val="FF0066"/>
                </a:solidFill>
                <a:latin typeface="Arial" pitchFamily="34" charset="0"/>
                <a:cs typeface="Arial" pitchFamily="34" charset="0"/>
                <a:sym typeface="Symbol"/>
              </a:rPr>
              <a:t> </a:t>
            </a:r>
            <a:r>
              <a:rPr lang="en-US" sz="2400" b="1" dirty="0" err="1" smtClean="0">
                <a:solidFill>
                  <a:srgbClr val="FF0066"/>
                </a:solidFill>
                <a:latin typeface="Arial" pitchFamily="34" charset="0"/>
                <a:cs typeface="Arial" pitchFamily="34" charset="0"/>
                <a:sym typeface="Symbol"/>
              </a:rPr>
              <a:t>lọc</a:t>
            </a:r>
            <a:r>
              <a:rPr lang="en-US" sz="2400" b="1" dirty="0" smtClean="0">
                <a:solidFill>
                  <a:srgbClr val="FF0066"/>
                </a:solidFill>
                <a:latin typeface="Arial" pitchFamily="34" charset="0"/>
                <a:cs typeface="Arial" pitchFamily="34" charset="0"/>
                <a:sym typeface="Symbol"/>
              </a:rPr>
              <a:t> </a:t>
            </a:r>
            <a:r>
              <a:rPr lang="en-US" sz="2400" b="1" dirty="0" err="1" smtClean="0">
                <a:solidFill>
                  <a:srgbClr val="FF0066"/>
                </a:solidFill>
                <a:latin typeface="Arial" pitchFamily="34" charset="0"/>
                <a:cs typeface="Arial" pitchFamily="34" charset="0"/>
                <a:sym typeface="Symbol"/>
              </a:rPr>
              <a:t>băng</a:t>
            </a:r>
            <a:r>
              <a:rPr lang="en-US" sz="2400" b="1" dirty="0" smtClean="0">
                <a:solidFill>
                  <a:srgbClr val="FF0066"/>
                </a:solidFill>
                <a:latin typeface="Arial" pitchFamily="34" charset="0"/>
                <a:cs typeface="Arial" pitchFamily="34" charset="0"/>
                <a:sym typeface="Symbol"/>
              </a:rPr>
              <a:t> </a:t>
            </a:r>
            <a:r>
              <a:rPr lang="en-US" sz="2400" b="1" dirty="0" err="1" smtClean="0">
                <a:solidFill>
                  <a:srgbClr val="FF0066"/>
                </a:solidFill>
                <a:latin typeface="Arial" pitchFamily="34" charset="0"/>
                <a:cs typeface="Arial" pitchFamily="34" charset="0"/>
                <a:sym typeface="Symbol"/>
              </a:rPr>
              <a:t>tải</a:t>
            </a:r>
            <a:r>
              <a:rPr lang="en-US" sz="2400" b="1" dirty="0" smtClean="0">
                <a:solidFill>
                  <a:srgbClr val="FF0066"/>
                </a:solidFill>
                <a:latin typeface="Arial" pitchFamily="34" charset="0"/>
                <a:cs typeface="Arial" pitchFamily="34" charset="0"/>
                <a:sym typeface="Symbol"/>
              </a:rPr>
              <a:t> </a:t>
            </a:r>
            <a:r>
              <a:rPr lang="en-US" sz="2400" b="1" dirty="0" err="1" smtClean="0">
                <a:solidFill>
                  <a:srgbClr val="FF0066"/>
                </a:solidFill>
                <a:latin typeface="Arial" pitchFamily="34" charset="0"/>
                <a:cs typeface="Arial" pitchFamily="34" charset="0"/>
                <a:sym typeface="Symbol"/>
              </a:rPr>
              <a:t>chân</a:t>
            </a:r>
            <a:r>
              <a:rPr lang="en-US" sz="2400" b="1" dirty="0" smtClean="0">
                <a:solidFill>
                  <a:srgbClr val="FF0066"/>
                </a:solidFill>
                <a:latin typeface="Arial" pitchFamily="34" charset="0"/>
                <a:cs typeface="Arial" pitchFamily="34" charset="0"/>
                <a:sym typeface="Symbol"/>
              </a:rPr>
              <a:t> </a:t>
            </a:r>
            <a:r>
              <a:rPr lang="en-US" sz="2400" b="1" dirty="0" err="1" smtClean="0">
                <a:solidFill>
                  <a:srgbClr val="FF0066"/>
                </a:solidFill>
                <a:latin typeface="Arial" pitchFamily="34" charset="0"/>
                <a:cs typeface="Arial" pitchFamily="34" charset="0"/>
                <a:sym typeface="Symbol"/>
              </a:rPr>
              <a:t>không</a:t>
            </a:r>
            <a:r>
              <a:rPr lang="en-US" sz="2400" b="1" dirty="0" smtClean="0">
                <a:solidFill>
                  <a:srgbClr val="FF0066"/>
                </a:solidFill>
                <a:latin typeface="Arial" pitchFamily="34" charset="0"/>
                <a:cs typeface="Arial" pitchFamily="34" charset="0"/>
                <a:sym typeface="Symbol"/>
              </a:rPr>
              <a:t>: </a:t>
            </a:r>
            <a:r>
              <a:rPr lang="en-US" sz="2400" b="1" dirty="0" err="1" smtClean="0">
                <a:solidFill>
                  <a:srgbClr val="009900"/>
                </a:solidFill>
                <a:latin typeface="Arial" pitchFamily="34" charset="0"/>
                <a:cs typeface="Arial" pitchFamily="34" charset="0"/>
                <a:sym typeface="Symbol"/>
              </a:rPr>
              <a:t>Thông</a:t>
            </a:r>
            <a:r>
              <a:rPr lang="en-US" sz="2400" b="1" dirty="0" smtClean="0">
                <a:solidFill>
                  <a:srgbClr val="009900"/>
                </a:solidFill>
                <a:latin typeface="Arial" pitchFamily="34" charset="0"/>
                <a:cs typeface="Arial" pitchFamily="34" charset="0"/>
                <a:sym typeface="Symbol"/>
              </a:rPr>
              <a:t> </a:t>
            </a:r>
            <a:r>
              <a:rPr lang="en-US" sz="2400" b="1" dirty="0" err="1" smtClean="0">
                <a:solidFill>
                  <a:srgbClr val="009900"/>
                </a:solidFill>
                <a:latin typeface="Arial" pitchFamily="34" charset="0"/>
                <a:cs typeface="Arial" pitchFamily="34" charset="0"/>
                <a:sym typeface="Symbol"/>
              </a:rPr>
              <a:t>số</a:t>
            </a:r>
            <a:r>
              <a:rPr lang="en-US" sz="2400" b="1" dirty="0" smtClean="0">
                <a:solidFill>
                  <a:srgbClr val="009900"/>
                </a:solidFill>
                <a:latin typeface="Arial" pitchFamily="34" charset="0"/>
                <a:cs typeface="Arial" pitchFamily="34" charset="0"/>
                <a:sym typeface="Symbol"/>
              </a:rPr>
              <a:t> </a:t>
            </a:r>
            <a:r>
              <a:rPr lang="en-US" sz="2400" b="1" dirty="0" err="1" smtClean="0">
                <a:solidFill>
                  <a:srgbClr val="009900"/>
                </a:solidFill>
                <a:latin typeface="Arial" pitchFamily="34" charset="0"/>
                <a:cs typeface="Arial" pitchFamily="34" charset="0"/>
                <a:sym typeface="Symbol"/>
              </a:rPr>
              <a:t>cơ</a:t>
            </a:r>
            <a:r>
              <a:rPr lang="en-US" sz="2400" b="1" dirty="0" smtClean="0">
                <a:solidFill>
                  <a:srgbClr val="009900"/>
                </a:solidFill>
                <a:latin typeface="Arial" pitchFamily="34" charset="0"/>
                <a:cs typeface="Arial" pitchFamily="34" charset="0"/>
                <a:sym typeface="Symbol"/>
              </a:rPr>
              <a:t> </a:t>
            </a:r>
            <a:r>
              <a:rPr lang="en-US" sz="2400" b="1" dirty="0" err="1" smtClean="0">
                <a:solidFill>
                  <a:srgbClr val="009900"/>
                </a:solidFill>
                <a:latin typeface="Arial" pitchFamily="34" charset="0"/>
                <a:cs typeface="Arial" pitchFamily="34" charset="0"/>
                <a:sym typeface="Symbol"/>
              </a:rPr>
              <a:t>bản</a:t>
            </a:r>
            <a:endParaRPr lang="en-US" sz="2400" b="1" dirty="0" smtClean="0">
              <a:solidFill>
                <a:srgbClr val="009900"/>
              </a:solidFill>
              <a:latin typeface="Arial" pitchFamily="34" charset="0"/>
              <a:cs typeface="Arial" pitchFamily="34" charset="0"/>
              <a:sym typeface="Symbol"/>
            </a:endParaRPr>
          </a:p>
          <a:p>
            <a:pPr algn="just"/>
            <a:r>
              <a:rPr lang="en-US" sz="2400" b="1" dirty="0" err="1" smtClean="0">
                <a:latin typeface="Arial" pitchFamily="34" charset="0"/>
                <a:cs typeface="Arial" pitchFamily="34" charset="0"/>
                <a:sym typeface="Symbol"/>
              </a:rPr>
              <a:t>Chiều</a:t>
            </a:r>
            <a:r>
              <a:rPr lang="en-US" sz="2400" b="1" dirty="0" smtClean="0">
                <a:latin typeface="Arial" pitchFamily="34" charset="0"/>
                <a:cs typeface="Arial" pitchFamily="34" charset="0"/>
                <a:sym typeface="Symbol"/>
              </a:rPr>
              <a:t> </a:t>
            </a:r>
            <a:r>
              <a:rPr lang="en-US" sz="2400" b="1" dirty="0" err="1" smtClean="0">
                <a:latin typeface="Arial" pitchFamily="34" charset="0"/>
                <a:cs typeface="Arial" pitchFamily="34" charset="0"/>
                <a:sym typeface="Symbol"/>
              </a:rPr>
              <a:t>dài</a:t>
            </a:r>
            <a:r>
              <a:rPr lang="en-US" sz="2400" b="1" dirty="0" smtClean="0">
                <a:latin typeface="Arial" pitchFamily="34" charset="0"/>
                <a:cs typeface="Arial" pitchFamily="34" charset="0"/>
                <a:sym typeface="Symbol"/>
              </a:rPr>
              <a:t> </a:t>
            </a:r>
            <a:r>
              <a:rPr lang="en-US" sz="2400" b="1" dirty="0" err="1" smtClean="0">
                <a:latin typeface="Arial" pitchFamily="34" charset="0"/>
                <a:cs typeface="Arial" pitchFamily="34" charset="0"/>
                <a:sym typeface="Symbol"/>
              </a:rPr>
              <a:t>băng</a:t>
            </a:r>
            <a:r>
              <a:rPr lang="en-US" sz="2400" b="1" dirty="0" smtClean="0">
                <a:latin typeface="Arial" pitchFamily="34" charset="0"/>
                <a:cs typeface="Arial" pitchFamily="34" charset="0"/>
                <a:sym typeface="Symbol"/>
              </a:rPr>
              <a:t> </a:t>
            </a:r>
            <a:r>
              <a:rPr lang="en-US" sz="2400" b="1" dirty="0" err="1" smtClean="0">
                <a:latin typeface="Arial" pitchFamily="34" charset="0"/>
                <a:cs typeface="Arial" pitchFamily="34" charset="0"/>
                <a:sym typeface="Symbol"/>
              </a:rPr>
              <a:t>tải</a:t>
            </a:r>
            <a:r>
              <a:rPr lang="en-US" sz="2400" b="1" dirty="0" smtClean="0">
                <a:latin typeface="Arial" pitchFamily="34" charset="0"/>
                <a:cs typeface="Arial" pitchFamily="34" charset="0"/>
                <a:sym typeface="Symbol"/>
              </a:rPr>
              <a:t>: </a:t>
            </a:r>
          </a:p>
          <a:p>
            <a:pPr algn="just"/>
            <a:endParaRPr lang="en-US" sz="2400" b="1" dirty="0">
              <a:solidFill>
                <a:srgbClr val="009900"/>
              </a:solidFill>
              <a:latin typeface="Arial" pitchFamily="34" charset="0"/>
              <a:cs typeface="Arial" pitchFamily="34" charset="0"/>
              <a:sym typeface="Symbol"/>
            </a:endParaRPr>
          </a:p>
          <a:p>
            <a:pPr algn="just"/>
            <a:r>
              <a:rPr lang="en-US" sz="2400" dirty="0" smtClean="0">
                <a:latin typeface="Arial" pitchFamily="34" charset="0"/>
                <a:cs typeface="Arial" pitchFamily="34" charset="0"/>
                <a:sym typeface="Symbol"/>
              </a:rPr>
              <a:t>l: </a:t>
            </a:r>
            <a:r>
              <a:rPr lang="en-US" sz="2400" dirty="0" err="1" smtClean="0">
                <a:latin typeface="Arial" pitchFamily="34" charset="0"/>
                <a:cs typeface="Arial" pitchFamily="34" charset="0"/>
                <a:sym typeface="Symbol"/>
              </a:rPr>
              <a:t>chiều</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dài</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vùng</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lọc</a:t>
            </a:r>
            <a:r>
              <a:rPr lang="en-US" sz="2400" dirty="0" smtClean="0">
                <a:latin typeface="Arial" pitchFamily="34" charset="0"/>
                <a:cs typeface="Arial" pitchFamily="34" charset="0"/>
                <a:sym typeface="Symbol"/>
              </a:rPr>
              <a:t>; l</a:t>
            </a:r>
            <a:r>
              <a:rPr lang="en-US" sz="2400" baseline="-25000" dirty="0" smtClean="0">
                <a:latin typeface="Arial" pitchFamily="34" charset="0"/>
                <a:cs typeface="Arial" pitchFamily="34" charset="0"/>
                <a:sym typeface="Symbol"/>
              </a:rPr>
              <a:t>1</a:t>
            </a:r>
            <a:r>
              <a:rPr lang="en-US" sz="2400" dirty="0" smtClean="0">
                <a:latin typeface="Arial" pitchFamily="34" charset="0"/>
                <a:cs typeface="Arial" pitchFamily="34" charset="0"/>
                <a:sym typeface="Symbol"/>
              </a:rPr>
              <a:t>, l</a:t>
            </a:r>
            <a:r>
              <a:rPr lang="en-US" sz="2400" baseline="-25000" dirty="0" smtClean="0">
                <a:latin typeface="Arial" pitchFamily="34" charset="0"/>
                <a:cs typeface="Arial" pitchFamily="34" charset="0"/>
                <a:sym typeface="Symbol"/>
              </a:rPr>
              <a:t>2</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chiều</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dài</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vùng</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sấy</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l</a:t>
            </a:r>
            <a:r>
              <a:rPr lang="en-US" sz="2400" baseline="-25000" dirty="0" err="1" smtClean="0">
                <a:latin typeface="Arial" pitchFamily="34" charset="0"/>
                <a:cs typeface="Arial" pitchFamily="34" charset="0"/>
                <a:sym typeface="Symbol"/>
              </a:rPr>
              <a:t>r</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chiều</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dài</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vùng</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rửa</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bả</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l</a:t>
            </a:r>
            <a:r>
              <a:rPr lang="en-US" sz="2400" baseline="-25000" dirty="0" err="1" smtClean="0">
                <a:latin typeface="Arial" pitchFamily="34" charset="0"/>
                <a:cs typeface="Arial" pitchFamily="34" charset="0"/>
                <a:sym typeface="Symbol"/>
              </a:rPr>
              <a:t>c</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chiều</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dài</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vùng</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cạo</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bã</a:t>
            </a:r>
            <a:r>
              <a:rPr lang="en-US" sz="2400" dirty="0" smtClean="0">
                <a:latin typeface="Arial" pitchFamily="34" charset="0"/>
                <a:cs typeface="Arial" pitchFamily="34" charset="0"/>
                <a:sym typeface="Symbol"/>
              </a:rPr>
              <a:t>; l</a:t>
            </a:r>
            <a:r>
              <a:rPr lang="en-US" sz="2400" baseline="-25000" dirty="0" smtClean="0">
                <a:latin typeface="Arial" pitchFamily="34" charset="0"/>
                <a:cs typeface="Arial" pitchFamily="34" charset="0"/>
                <a:sym typeface="Symbol"/>
              </a:rPr>
              <a:t>o</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chiều</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dài</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vùng</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chết</a:t>
            </a:r>
            <a:r>
              <a:rPr lang="en-US" sz="2400" dirty="0" smtClean="0">
                <a:latin typeface="Arial" pitchFamily="34" charset="0"/>
                <a:cs typeface="Arial" pitchFamily="34" charset="0"/>
                <a:sym typeface="Symbol"/>
              </a:rPr>
              <a:t>.</a:t>
            </a:r>
          </a:p>
          <a:p>
            <a:pPr algn="just">
              <a:spcBef>
                <a:spcPts val="600"/>
              </a:spcBef>
            </a:pPr>
            <a:r>
              <a:rPr lang="en-US" sz="2400" b="1" dirty="0" err="1" smtClean="0">
                <a:latin typeface="Arial" pitchFamily="34" charset="0"/>
                <a:cs typeface="Arial" pitchFamily="34" charset="0"/>
                <a:sym typeface="Symbol"/>
              </a:rPr>
              <a:t>Vận</a:t>
            </a:r>
            <a:r>
              <a:rPr lang="en-US" sz="2400" b="1" dirty="0" smtClean="0">
                <a:latin typeface="Arial" pitchFamily="34" charset="0"/>
                <a:cs typeface="Arial" pitchFamily="34" charset="0"/>
                <a:sym typeface="Symbol"/>
              </a:rPr>
              <a:t> </a:t>
            </a:r>
            <a:r>
              <a:rPr lang="en-US" sz="2400" b="1" dirty="0" err="1" smtClean="0">
                <a:latin typeface="Arial" pitchFamily="34" charset="0"/>
                <a:cs typeface="Arial" pitchFamily="34" charset="0"/>
                <a:sym typeface="Symbol"/>
              </a:rPr>
              <a:t>tốc</a:t>
            </a:r>
            <a:r>
              <a:rPr lang="en-US" sz="2400" b="1" dirty="0" smtClean="0">
                <a:latin typeface="Arial" pitchFamily="34" charset="0"/>
                <a:cs typeface="Arial" pitchFamily="34" charset="0"/>
                <a:sym typeface="Symbol"/>
              </a:rPr>
              <a:t> </a:t>
            </a:r>
            <a:r>
              <a:rPr lang="en-US" sz="2400" b="1" dirty="0" err="1" smtClean="0">
                <a:latin typeface="Arial" pitchFamily="34" charset="0"/>
                <a:cs typeface="Arial" pitchFamily="34" charset="0"/>
                <a:sym typeface="Symbol"/>
              </a:rPr>
              <a:t>băng</a:t>
            </a:r>
            <a:r>
              <a:rPr lang="en-US" sz="2400" b="1" dirty="0" smtClean="0">
                <a:latin typeface="Arial" pitchFamily="34" charset="0"/>
                <a:cs typeface="Arial" pitchFamily="34" charset="0"/>
                <a:sym typeface="Symbol"/>
              </a:rPr>
              <a:t> </a:t>
            </a:r>
            <a:r>
              <a:rPr lang="en-US" sz="2400" b="1" dirty="0" err="1" smtClean="0">
                <a:latin typeface="Arial" pitchFamily="34" charset="0"/>
                <a:cs typeface="Arial" pitchFamily="34" charset="0"/>
                <a:sym typeface="Symbol"/>
              </a:rPr>
              <a:t>tải</a:t>
            </a:r>
            <a:r>
              <a:rPr lang="en-US" sz="2400" b="1"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v</a:t>
            </a:r>
            <a:r>
              <a:rPr lang="en-US" sz="2400" baseline="-25000" dirty="0" err="1" smtClean="0">
                <a:latin typeface="Arial" pitchFamily="34" charset="0"/>
                <a:cs typeface="Arial" pitchFamily="34" charset="0"/>
                <a:sym typeface="Symbol"/>
              </a:rPr>
              <a:t>b</a:t>
            </a:r>
            <a:r>
              <a:rPr lang="en-US" sz="2400" dirty="0" smtClean="0">
                <a:latin typeface="Arial" pitchFamily="34" charset="0"/>
                <a:cs typeface="Arial" pitchFamily="34" charset="0"/>
                <a:sym typeface="Symbol"/>
              </a:rPr>
              <a:t> </a:t>
            </a:r>
            <a:r>
              <a:rPr lang="en-US" sz="2400" dirty="0" smtClean="0">
                <a:latin typeface="Arial" pitchFamily="34" charset="0"/>
                <a:cs typeface="Arial" pitchFamily="34" charset="0"/>
                <a:sym typeface="Wingdings" pitchFamily="2" charset="2"/>
              </a:rPr>
              <a:t> l</a:t>
            </a:r>
            <a:r>
              <a:rPr lang="en-US" sz="2400" baseline="-25000" dirty="0" smtClean="0">
                <a:latin typeface="Arial" pitchFamily="34" charset="0"/>
                <a:cs typeface="Arial" pitchFamily="34" charset="0"/>
                <a:sym typeface="Wingdings" pitchFamily="2" charset="2"/>
              </a:rPr>
              <a:t>i</a:t>
            </a:r>
            <a:r>
              <a:rPr lang="en-US" sz="2400" dirty="0" smtClean="0">
                <a:latin typeface="Arial" pitchFamily="34" charset="0"/>
                <a:cs typeface="Arial" pitchFamily="34" charset="0"/>
                <a:sym typeface="Wingdings" pitchFamily="2" charset="2"/>
              </a:rPr>
              <a:t> = </a:t>
            </a:r>
            <a:r>
              <a:rPr lang="en-US" sz="2400" dirty="0" err="1" smtClean="0">
                <a:latin typeface="Arial" pitchFamily="34" charset="0"/>
                <a:cs typeface="Arial" pitchFamily="34" charset="0"/>
                <a:sym typeface="Wingdings" pitchFamily="2" charset="2"/>
              </a:rPr>
              <a:t>v</a:t>
            </a:r>
            <a:r>
              <a:rPr lang="en-US" sz="2400" baseline="-25000" dirty="0" err="1" smtClean="0">
                <a:latin typeface="Arial" pitchFamily="34" charset="0"/>
                <a:cs typeface="Arial" pitchFamily="34" charset="0"/>
                <a:sym typeface="Wingdings" pitchFamily="2" charset="2"/>
              </a:rPr>
              <a:t>b</a:t>
            </a:r>
            <a:r>
              <a:rPr lang="en-US" sz="2400" dirty="0" err="1" smtClean="0">
                <a:latin typeface="Arial" pitchFamily="34" charset="0"/>
                <a:cs typeface="Arial" pitchFamily="34" charset="0"/>
                <a:sym typeface="Wingdings" pitchFamily="2" charset="2"/>
              </a:rPr>
              <a:t>t</a:t>
            </a:r>
            <a:r>
              <a:rPr lang="en-US" sz="2400" baseline="-25000" dirty="0" err="1" smtClean="0">
                <a:latin typeface="Arial" pitchFamily="34" charset="0"/>
                <a:cs typeface="Arial" pitchFamily="34" charset="0"/>
                <a:sym typeface="Wingdings" pitchFamily="2" charset="2"/>
              </a:rPr>
              <a:t>i</a:t>
            </a:r>
            <a:r>
              <a:rPr lang="en-US" sz="2400" baseline="-25000" dirty="0" smtClean="0">
                <a:latin typeface="Arial" pitchFamily="34" charset="0"/>
                <a:cs typeface="Arial" pitchFamily="34" charset="0"/>
                <a:sym typeface="Wingdings" pitchFamily="2" charset="2"/>
              </a:rPr>
              <a:t> </a:t>
            </a:r>
          </a:p>
          <a:p>
            <a:pPr algn="just"/>
            <a:r>
              <a:rPr lang="vi-VN" sz="2400" b="1" dirty="0" smtClean="0">
                <a:latin typeface="Arial" pitchFamily="34" charset="0"/>
                <a:cs typeface="Arial" pitchFamily="34" charset="0"/>
                <a:sym typeface="Symbol"/>
              </a:rPr>
              <a:t>Diện tích bề mặt lọc:</a:t>
            </a:r>
          </a:p>
          <a:p>
            <a:pPr algn="just"/>
            <a:endParaRPr lang="vi-VN" sz="2400" dirty="0">
              <a:latin typeface="Arial" pitchFamily="34" charset="0"/>
              <a:cs typeface="Arial" pitchFamily="34" charset="0"/>
              <a:sym typeface="Symbol"/>
            </a:endParaRPr>
          </a:p>
          <a:p>
            <a:pPr algn="just"/>
            <a:endParaRPr lang="vi-VN" sz="2400" dirty="0" smtClean="0">
              <a:latin typeface="Arial" pitchFamily="34" charset="0"/>
              <a:cs typeface="Arial" pitchFamily="34" charset="0"/>
              <a:sym typeface="Symbol"/>
            </a:endParaRPr>
          </a:p>
          <a:p>
            <a:pPr algn="just"/>
            <a:r>
              <a:rPr lang="vi-VN" sz="2400" b="1" dirty="0" smtClean="0">
                <a:latin typeface="Arial" pitchFamily="34" charset="0"/>
                <a:cs typeface="Arial" pitchFamily="34" charset="0"/>
                <a:sym typeface="Symbol"/>
              </a:rPr>
              <a:t>Chiều rộng băng tải: </a:t>
            </a:r>
            <a:r>
              <a:rPr lang="vi-VN" sz="2400" dirty="0" smtClean="0">
                <a:latin typeface="Arial" pitchFamily="34" charset="0"/>
                <a:cs typeface="Arial" pitchFamily="34" charset="0"/>
                <a:sym typeface="Symbol"/>
              </a:rPr>
              <a:t>W, được chọn</a:t>
            </a:r>
          </a:p>
          <a:p>
            <a:pPr algn="just"/>
            <a:r>
              <a:rPr lang="vi-VN" sz="2400" b="1" dirty="0" smtClean="0">
                <a:latin typeface="Arial" pitchFamily="34" charset="0"/>
                <a:cs typeface="Arial" pitchFamily="34" charset="0"/>
                <a:sym typeface="Symbol"/>
              </a:rPr>
              <a:t>Chiều dài vùng lọc:</a:t>
            </a:r>
          </a:p>
          <a:p>
            <a:pPr algn="just"/>
            <a:endParaRPr lang="vi-VN" sz="2400" b="1" dirty="0">
              <a:latin typeface="Arial" pitchFamily="34" charset="0"/>
              <a:cs typeface="Arial" pitchFamily="34" charset="0"/>
              <a:sym typeface="Symbol"/>
            </a:endParaRPr>
          </a:p>
          <a:p>
            <a:pPr algn="just"/>
            <a:r>
              <a:rPr lang="vi-VN" sz="2400" b="1" dirty="0" smtClean="0">
                <a:latin typeface="Arial" pitchFamily="34" charset="0"/>
                <a:cs typeface="Arial" pitchFamily="34" charset="0"/>
                <a:sym typeface="Symbol"/>
              </a:rPr>
              <a:t>Công suất cần thiết cho truyền động:  </a:t>
            </a:r>
          </a:p>
          <a:p>
            <a:pPr algn="just"/>
            <a:r>
              <a:rPr lang="vi-VN" sz="2400" dirty="0" smtClean="0">
                <a:latin typeface="Arial" pitchFamily="34" charset="0"/>
                <a:cs typeface="Arial" pitchFamily="34" charset="0"/>
                <a:sym typeface="Symbol"/>
              </a:rPr>
              <a:t>k</a:t>
            </a:r>
            <a:r>
              <a:rPr lang="vi-VN" sz="2400" baseline="-25000" dirty="0" smtClean="0">
                <a:latin typeface="Arial" pitchFamily="34" charset="0"/>
                <a:cs typeface="Arial" pitchFamily="34" charset="0"/>
                <a:sym typeface="Symbol"/>
              </a:rPr>
              <a:t>l</a:t>
            </a:r>
            <a:r>
              <a:rPr lang="vi-VN" sz="2400" dirty="0" smtClean="0">
                <a:latin typeface="Arial" pitchFamily="34" charset="0"/>
                <a:cs typeface="Arial" pitchFamily="34" charset="0"/>
                <a:sym typeface="Symbol"/>
              </a:rPr>
              <a:t>: hệ số dự trữ;: hiệu suất bộ truyền;</a:t>
            </a:r>
          </a:p>
          <a:p>
            <a:pPr algn="just"/>
            <a:r>
              <a:rPr lang="vi-VN" sz="2400" dirty="0" smtClean="0">
                <a:latin typeface="Arial" pitchFamily="34" charset="0"/>
                <a:cs typeface="Arial" pitchFamily="34" charset="0"/>
                <a:sym typeface="Symbol"/>
              </a:rPr>
              <a:t></a:t>
            </a:r>
            <a:r>
              <a:rPr lang="vi-VN" sz="2400" baseline="-25000" dirty="0" smtClean="0">
                <a:latin typeface="Arial" pitchFamily="34" charset="0"/>
                <a:cs typeface="Arial" pitchFamily="34" charset="0"/>
                <a:sym typeface="Symbol"/>
              </a:rPr>
              <a:t>i</a:t>
            </a:r>
            <a:r>
              <a:rPr lang="vi-VN" sz="2400" dirty="0" smtClean="0">
                <a:latin typeface="Arial" pitchFamily="34" charset="0"/>
                <a:cs typeface="Arial" pitchFamily="34" charset="0"/>
                <a:sym typeface="Symbol"/>
              </a:rPr>
              <a:t>: tổng các trở lực:  </a:t>
            </a:r>
            <a:endParaRPr lang="en-US" sz="2400" dirty="0" smtClean="0">
              <a:latin typeface="Arial" pitchFamily="34" charset="0"/>
              <a:cs typeface="Arial" pitchFamily="34" charset="0"/>
              <a:sym typeface="Symbol"/>
            </a:endParaRPr>
          </a:p>
        </p:txBody>
      </p:sp>
      <p:graphicFrame>
        <p:nvGraphicFramePr>
          <p:cNvPr id="4" name="Object 3"/>
          <p:cNvGraphicFramePr>
            <a:graphicFrameLocks noChangeAspect="1"/>
          </p:cNvGraphicFramePr>
          <p:nvPr>
            <p:extLst>
              <p:ext uri="{D42A27DB-BD31-4B8C-83A1-F6EECF244321}">
                <p14:modId xmlns:p14="http://schemas.microsoft.com/office/powerpoint/2010/main" val="525285707"/>
              </p:ext>
            </p:extLst>
          </p:nvPr>
        </p:nvGraphicFramePr>
        <p:xfrm>
          <a:off x="2971800" y="1143000"/>
          <a:ext cx="3557710" cy="538141"/>
        </p:xfrm>
        <a:graphic>
          <a:graphicData uri="http://schemas.openxmlformats.org/presentationml/2006/ole">
            <mc:AlternateContent xmlns:mc="http://schemas.openxmlformats.org/markup-compatibility/2006">
              <mc:Choice xmlns:v="urn:schemas-microsoft-com:vml" Requires="v">
                <p:oleObj spid="_x0000_s38228" name="Equation" r:id="rId3" imgW="1511280" imgH="228600" progId="Equation.3">
                  <p:embed/>
                </p:oleObj>
              </mc:Choice>
              <mc:Fallback>
                <p:oleObj name="Equation" r:id="rId3" imgW="1511280" imgH="228600" progId="Equation.3">
                  <p:embed/>
                  <p:pic>
                    <p:nvPicPr>
                      <p:cNvPr id="0" name="Picture 32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71800" y="1143000"/>
                        <a:ext cx="3557710" cy="53814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3318452022"/>
              </p:ext>
            </p:extLst>
          </p:nvPr>
        </p:nvGraphicFramePr>
        <p:xfrm>
          <a:off x="3505200" y="2965255"/>
          <a:ext cx="1851025" cy="836613"/>
        </p:xfrm>
        <a:graphic>
          <a:graphicData uri="http://schemas.openxmlformats.org/presentationml/2006/ole">
            <mc:AlternateContent xmlns:mc="http://schemas.openxmlformats.org/markup-compatibility/2006">
              <mc:Choice xmlns:v="urn:schemas-microsoft-com:vml" Requires="v">
                <p:oleObj spid="_x0000_s38229" name="Equation" r:id="rId5" imgW="927000" imgH="419040" progId="Equation.3">
                  <p:embed/>
                </p:oleObj>
              </mc:Choice>
              <mc:Fallback>
                <p:oleObj name="Equation" r:id="rId5" imgW="927000" imgH="419040" progId="Equation.3">
                  <p:embed/>
                  <p:pic>
                    <p:nvPicPr>
                      <p:cNvPr id="0" name="Picture 32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05200" y="2965255"/>
                        <a:ext cx="1851025" cy="8366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3843187286"/>
              </p:ext>
            </p:extLst>
          </p:nvPr>
        </p:nvGraphicFramePr>
        <p:xfrm>
          <a:off x="3657600" y="4267200"/>
          <a:ext cx="1395412" cy="785812"/>
        </p:xfrm>
        <a:graphic>
          <a:graphicData uri="http://schemas.openxmlformats.org/presentationml/2006/ole">
            <mc:AlternateContent xmlns:mc="http://schemas.openxmlformats.org/markup-compatibility/2006">
              <mc:Choice xmlns:v="urn:schemas-microsoft-com:vml" Requires="v">
                <p:oleObj spid="_x0000_s38230" name="Equation" r:id="rId7" imgW="698400" imgH="393480" progId="Equation.3">
                  <p:embed/>
                </p:oleObj>
              </mc:Choice>
              <mc:Fallback>
                <p:oleObj name="Equation" r:id="rId7" imgW="698400" imgH="393480" progId="Equation.3">
                  <p:embed/>
                  <p:pic>
                    <p:nvPicPr>
                      <p:cNvPr id="0" name="Picture 32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57600" y="4267200"/>
                        <a:ext cx="1395412" cy="7858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3101297015"/>
              </p:ext>
            </p:extLst>
          </p:nvPr>
        </p:nvGraphicFramePr>
        <p:xfrm>
          <a:off x="5651500" y="4802188"/>
          <a:ext cx="2484438" cy="912812"/>
        </p:xfrm>
        <a:graphic>
          <a:graphicData uri="http://schemas.openxmlformats.org/presentationml/2006/ole">
            <mc:AlternateContent xmlns:mc="http://schemas.openxmlformats.org/markup-compatibility/2006">
              <mc:Choice xmlns:v="urn:schemas-microsoft-com:vml" Requires="v">
                <p:oleObj spid="_x0000_s38231" name="Equation" r:id="rId9" imgW="1244520" imgH="457200" progId="Equation.3">
                  <p:embed/>
                </p:oleObj>
              </mc:Choice>
              <mc:Fallback>
                <p:oleObj name="Equation" r:id="rId9" imgW="1244520" imgH="457200" progId="Equation.3">
                  <p:embed/>
                  <p:pic>
                    <p:nvPicPr>
                      <p:cNvPr id="0" name="Picture 32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651500" y="4802188"/>
                        <a:ext cx="2484438" cy="9128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Slide Number Placeholder 2"/>
          <p:cNvSpPr>
            <a:spLocks noGrp="1"/>
          </p:cNvSpPr>
          <p:nvPr>
            <p:ph type="sldNum" sz="quarter" idx="12"/>
          </p:nvPr>
        </p:nvSpPr>
        <p:spPr>
          <a:xfrm>
            <a:off x="6989620" y="6481373"/>
            <a:ext cx="2133600" cy="365125"/>
          </a:xfrm>
        </p:spPr>
        <p:txBody>
          <a:bodyPr/>
          <a:lstStyle/>
          <a:p>
            <a:fld id="{9C905762-C891-4585-A291-5CEA996061E6}" type="slidenum">
              <a:rPr lang="en-US" sz="1600" smtClean="0">
                <a:latin typeface="Arial" pitchFamily="34" charset="0"/>
                <a:cs typeface="Arial" pitchFamily="34" charset="0"/>
              </a:rPr>
              <a:pPr/>
              <a:t>49</a:t>
            </a:fld>
            <a:r>
              <a:rPr lang="en-US" sz="1600" dirty="0" smtClean="0">
                <a:latin typeface="Arial" pitchFamily="34" charset="0"/>
                <a:cs typeface="Arial" pitchFamily="34" charset="0"/>
              </a:rPr>
              <a:t>/53</a:t>
            </a:r>
            <a:endParaRPr lang="en-US" sz="1600" dirty="0">
              <a:latin typeface="Arial" pitchFamily="34" charset="0"/>
              <a:cs typeface="Arial" pitchFamily="34" charset="0"/>
            </a:endParaRPr>
          </a:p>
        </p:txBody>
      </p:sp>
    </p:spTree>
    <p:extLst>
      <p:ext uri="{BB962C8B-B14F-4D97-AF65-F5344CB8AC3E}">
        <p14:creationId xmlns:p14="http://schemas.microsoft.com/office/powerpoint/2010/main" val="266078717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ars.els-cdn.com/content/image/1-s2.0-S003991409700204X-gr1.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09010"/>
            <a:ext cx="9144000" cy="624899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0" y="0"/>
            <a:ext cx="9144000"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b="1" dirty="0" smtClean="0">
                <a:solidFill>
                  <a:srgbClr val="0000FF"/>
                </a:solidFill>
                <a:latin typeface="Arial" pitchFamily="34" charset="0"/>
                <a:cs typeface="Arial" pitchFamily="34" charset="0"/>
              </a:rPr>
              <a:t>10.1</a:t>
            </a:r>
            <a:r>
              <a:rPr lang="vi-VN" sz="3200" b="1" dirty="0" smtClean="0">
                <a:solidFill>
                  <a:srgbClr val="0000FF"/>
                </a:solidFill>
                <a:latin typeface="Arial" pitchFamily="34" charset="0"/>
                <a:cs typeface="Arial" pitchFamily="34" charset="0"/>
              </a:rPr>
              <a:t> </a:t>
            </a:r>
            <a:r>
              <a:rPr lang="en-US" sz="3200" b="1" dirty="0" err="1" smtClean="0">
                <a:solidFill>
                  <a:srgbClr val="0000FF"/>
                </a:solidFill>
                <a:latin typeface="Arial" pitchFamily="34" charset="0"/>
                <a:cs typeface="Arial" pitchFamily="34" charset="0"/>
              </a:rPr>
              <a:t>Khái</a:t>
            </a:r>
            <a:r>
              <a:rPr lang="en-US" sz="3200" b="1" dirty="0" smtClean="0">
                <a:solidFill>
                  <a:srgbClr val="0000FF"/>
                </a:solidFill>
                <a:latin typeface="Arial" pitchFamily="34" charset="0"/>
                <a:cs typeface="Arial" pitchFamily="34" charset="0"/>
              </a:rPr>
              <a:t> </a:t>
            </a:r>
            <a:r>
              <a:rPr lang="en-US" sz="3200" b="1" dirty="0" err="1" smtClean="0">
                <a:solidFill>
                  <a:srgbClr val="0000FF"/>
                </a:solidFill>
                <a:latin typeface="Arial" pitchFamily="34" charset="0"/>
                <a:cs typeface="Arial" pitchFamily="34" charset="0"/>
              </a:rPr>
              <a:t>niệm</a:t>
            </a:r>
            <a:r>
              <a:rPr lang="en-US" sz="3200" b="1" dirty="0" smtClean="0">
                <a:solidFill>
                  <a:srgbClr val="0000FF"/>
                </a:solidFill>
                <a:latin typeface="Arial" pitchFamily="34" charset="0"/>
                <a:cs typeface="Arial" pitchFamily="34" charset="0"/>
              </a:rPr>
              <a:t> </a:t>
            </a:r>
            <a:r>
              <a:rPr lang="en-US" sz="3200" b="1" dirty="0" err="1" smtClean="0">
                <a:solidFill>
                  <a:srgbClr val="0000FF"/>
                </a:solidFill>
                <a:latin typeface="Arial" pitchFamily="34" charset="0"/>
                <a:cs typeface="Arial" pitchFamily="34" charset="0"/>
              </a:rPr>
              <a:t>và</a:t>
            </a:r>
            <a:r>
              <a:rPr lang="en-US" sz="3200" b="1" dirty="0" smtClean="0">
                <a:solidFill>
                  <a:srgbClr val="0000FF"/>
                </a:solidFill>
                <a:latin typeface="Arial" pitchFamily="34" charset="0"/>
                <a:cs typeface="Arial" pitchFamily="34" charset="0"/>
              </a:rPr>
              <a:t> </a:t>
            </a:r>
            <a:r>
              <a:rPr lang="en-US" sz="3200" b="1" dirty="0" err="1" smtClean="0">
                <a:solidFill>
                  <a:srgbClr val="0000FF"/>
                </a:solidFill>
                <a:latin typeface="Arial" pitchFamily="34" charset="0"/>
                <a:cs typeface="Arial" pitchFamily="34" charset="0"/>
              </a:rPr>
              <a:t>phân</a:t>
            </a:r>
            <a:r>
              <a:rPr lang="en-US" sz="3200" b="1" dirty="0" smtClean="0">
                <a:solidFill>
                  <a:srgbClr val="0000FF"/>
                </a:solidFill>
                <a:latin typeface="Arial" pitchFamily="34" charset="0"/>
                <a:cs typeface="Arial" pitchFamily="34" charset="0"/>
              </a:rPr>
              <a:t> </a:t>
            </a:r>
            <a:r>
              <a:rPr lang="en-US" sz="3200" b="1" dirty="0" err="1" smtClean="0">
                <a:solidFill>
                  <a:srgbClr val="0000FF"/>
                </a:solidFill>
                <a:latin typeface="Arial" pitchFamily="34" charset="0"/>
                <a:cs typeface="Arial" pitchFamily="34" charset="0"/>
              </a:rPr>
              <a:t>loại</a:t>
            </a:r>
            <a:endParaRPr lang="en-US" sz="2000" b="1" dirty="0" smtClean="0">
              <a:solidFill>
                <a:srgbClr val="0000FF"/>
              </a:solidFill>
              <a:latin typeface="Arial" pitchFamily="34" charset="0"/>
              <a:cs typeface="Arial" pitchFamily="34" charset="0"/>
            </a:endParaRPr>
          </a:p>
        </p:txBody>
      </p:sp>
      <p:sp>
        <p:nvSpPr>
          <p:cNvPr id="4" name="Slide Number Placeholder 2"/>
          <p:cNvSpPr>
            <a:spLocks noGrp="1"/>
          </p:cNvSpPr>
          <p:nvPr>
            <p:ph type="sldNum" sz="quarter" idx="12"/>
          </p:nvPr>
        </p:nvSpPr>
        <p:spPr>
          <a:xfrm>
            <a:off x="6989620" y="6481373"/>
            <a:ext cx="2133600" cy="365125"/>
          </a:xfrm>
        </p:spPr>
        <p:txBody>
          <a:bodyPr/>
          <a:lstStyle/>
          <a:p>
            <a:fld id="{9C905762-C891-4585-A291-5CEA996061E6}" type="slidenum">
              <a:rPr lang="en-US" sz="1600" smtClean="0">
                <a:latin typeface="Arial" pitchFamily="34" charset="0"/>
                <a:cs typeface="Arial" pitchFamily="34" charset="0"/>
              </a:rPr>
              <a:pPr/>
              <a:t>5</a:t>
            </a:fld>
            <a:r>
              <a:rPr lang="en-US" sz="1600" dirty="0" smtClean="0">
                <a:latin typeface="Arial" pitchFamily="34" charset="0"/>
                <a:cs typeface="Arial" pitchFamily="34" charset="0"/>
              </a:rPr>
              <a:t>/53</a:t>
            </a:r>
            <a:endParaRPr lang="en-US" sz="1600" dirty="0">
              <a:latin typeface="Arial" pitchFamily="34" charset="0"/>
              <a:cs typeface="Arial" pitchFamily="34" charset="0"/>
            </a:endParaRPr>
          </a:p>
        </p:txBody>
      </p:sp>
    </p:spTree>
    <p:extLst>
      <p:ext uri="{BB962C8B-B14F-4D97-AF65-F5344CB8AC3E}">
        <p14:creationId xmlns:p14="http://schemas.microsoft.com/office/powerpoint/2010/main" val="480910802"/>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b="1" dirty="0" smtClean="0">
                <a:solidFill>
                  <a:srgbClr val="0000FF"/>
                </a:solidFill>
                <a:latin typeface="Arial" pitchFamily="34" charset="0"/>
                <a:cs typeface="Arial" pitchFamily="34" charset="0"/>
              </a:rPr>
              <a:t>10.9</a:t>
            </a:r>
            <a:r>
              <a:rPr lang="vi-VN" sz="3200" b="1" dirty="0" smtClean="0">
                <a:solidFill>
                  <a:srgbClr val="0000FF"/>
                </a:solidFill>
                <a:latin typeface="Arial" pitchFamily="34" charset="0"/>
                <a:cs typeface="Arial" pitchFamily="34" charset="0"/>
              </a:rPr>
              <a:t> </a:t>
            </a:r>
            <a:r>
              <a:rPr lang="en-US" sz="3200" b="1" dirty="0" err="1">
                <a:solidFill>
                  <a:srgbClr val="0000FF"/>
                </a:solidFill>
                <a:latin typeface="Arial" pitchFamily="34" charset="0"/>
                <a:cs typeface="Arial" pitchFamily="34" charset="0"/>
              </a:rPr>
              <a:t>T</a:t>
            </a:r>
            <a:r>
              <a:rPr lang="en-US" sz="3200" b="1" dirty="0" err="1" smtClean="0">
                <a:solidFill>
                  <a:srgbClr val="0000FF"/>
                </a:solidFill>
                <a:latin typeface="Arial" pitchFamily="34" charset="0"/>
                <a:cs typeface="Arial" pitchFamily="34" charset="0"/>
              </a:rPr>
              <a:t>hiết</a:t>
            </a:r>
            <a:r>
              <a:rPr lang="en-US" sz="3200" b="1" dirty="0" smtClean="0">
                <a:solidFill>
                  <a:srgbClr val="0000FF"/>
                </a:solidFill>
                <a:latin typeface="Arial" pitchFamily="34" charset="0"/>
                <a:cs typeface="Arial" pitchFamily="34" charset="0"/>
              </a:rPr>
              <a:t> </a:t>
            </a:r>
            <a:r>
              <a:rPr lang="en-US" sz="3200" b="1" dirty="0" err="1" smtClean="0">
                <a:solidFill>
                  <a:srgbClr val="0000FF"/>
                </a:solidFill>
                <a:latin typeface="Arial" pitchFamily="34" charset="0"/>
                <a:cs typeface="Arial" pitchFamily="34" charset="0"/>
              </a:rPr>
              <a:t>bị</a:t>
            </a:r>
            <a:r>
              <a:rPr lang="en-US" sz="3200" b="1" dirty="0" smtClean="0">
                <a:solidFill>
                  <a:srgbClr val="0000FF"/>
                </a:solidFill>
                <a:latin typeface="Arial" pitchFamily="34" charset="0"/>
                <a:cs typeface="Arial" pitchFamily="34" charset="0"/>
              </a:rPr>
              <a:t> </a:t>
            </a:r>
            <a:r>
              <a:rPr lang="en-US" sz="3200" b="1" dirty="0" err="1" smtClean="0">
                <a:solidFill>
                  <a:srgbClr val="0000FF"/>
                </a:solidFill>
                <a:latin typeface="Arial" pitchFamily="34" charset="0"/>
                <a:cs typeface="Arial" pitchFamily="34" charset="0"/>
              </a:rPr>
              <a:t>lọc</a:t>
            </a:r>
            <a:endParaRPr lang="en-US" sz="2000" b="1" dirty="0" smtClean="0">
              <a:solidFill>
                <a:srgbClr val="0000FF"/>
              </a:solidFill>
              <a:latin typeface="Arial" pitchFamily="34" charset="0"/>
              <a:cs typeface="Arial" pitchFamily="34" charset="0"/>
            </a:endParaRPr>
          </a:p>
        </p:txBody>
      </p:sp>
      <p:sp>
        <p:nvSpPr>
          <p:cNvPr id="3" name="Rectangle 2"/>
          <p:cNvSpPr/>
          <p:nvPr/>
        </p:nvSpPr>
        <p:spPr>
          <a:xfrm>
            <a:off x="0" y="528935"/>
            <a:ext cx="9143999" cy="2369880"/>
          </a:xfrm>
          <a:prstGeom prst="rect">
            <a:avLst/>
          </a:prstGeom>
        </p:spPr>
        <p:txBody>
          <a:bodyPr wrap="square">
            <a:spAutoFit/>
          </a:bodyPr>
          <a:lstStyle/>
          <a:p>
            <a:pPr algn="just"/>
            <a:r>
              <a:rPr lang="en-US" sz="2400" b="1" dirty="0" err="1" smtClean="0">
                <a:solidFill>
                  <a:srgbClr val="FF0066"/>
                </a:solidFill>
                <a:latin typeface="Arial" pitchFamily="34" charset="0"/>
                <a:cs typeface="Arial" pitchFamily="34" charset="0"/>
                <a:sym typeface="Symbol"/>
              </a:rPr>
              <a:t>Thiết</a:t>
            </a:r>
            <a:r>
              <a:rPr lang="en-US" sz="2400" b="1" dirty="0" smtClean="0">
                <a:solidFill>
                  <a:srgbClr val="FF0066"/>
                </a:solidFill>
                <a:latin typeface="Arial" pitchFamily="34" charset="0"/>
                <a:cs typeface="Arial" pitchFamily="34" charset="0"/>
                <a:sym typeface="Symbol"/>
              </a:rPr>
              <a:t> </a:t>
            </a:r>
            <a:r>
              <a:rPr lang="en-US" sz="2400" b="1" dirty="0" err="1" smtClean="0">
                <a:solidFill>
                  <a:srgbClr val="FF0066"/>
                </a:solidFill>
                <a:latin typeface="Arial" pitchFamily="34" charset="0"/>
                <a:cs typeface="Arial" pitchFamily="34" charset="0"/>
                <a:sym typeface="Symbol"/>
              </a:rPr>
              <a:t>bị</a:t>
            </a:r>
            <a:r>
              <a:rPr lang="en-US" sz="2400" b="1" dirty="0" smtClean="0">
                <a:solidFill>
                  <a:srgbClr val="FF0066"/>
                </a:solidFill>
                <a:latin typeface="Arial" pitchFamily="34" charset="0"/>
                <a:cs typeface="Arial" pitchFamily="34" charset="0"/>
                <a:sym typeface="Symbol"/>
              </a:rPr>
              <a:t> </a:t>
            </a:r>
            <a:r>
              <a:rPr lang="en-US" sz="2400" b="1" dirty="0" err="1" smtClean="0">
                <a:solidFill>
                  <a:srgbClr val="FF0066"/>
                </a:solidFill>
                <a:latin typeface="Arial" pitchFamily="34" charset="0"/>
                <a:cs typeface="Arial" pitchFamily="34" charset="0"/>
                <a:sym typeface="Symbol"/>
              </a:rPr>
              <a:t>lọc</a:t>
            </a:r>
            <a:r>
              <a:rPr lang="en-US" sz="2400" b="1" dirty="0" smtClean="0">
                <a:solidFill>
                  <a:srgbClr val="FF0066"/>
                </a:solidFill>
                <a:latin typeface="Arial" pitchFamily="34" charset="0"/>
                <a:cs typeface="Arial" pitchFamily="34" charset="0"/>
                <a:sym typeface="Symbol"/>
              </a:rPr>
              <a:t> </a:t>
            </a:r>
            <a:r>
              <a:rPr lang="en-US" sz="2400" b="1" dirty="0" err="1" smtClean="0">
                <a:solidFill>
                  <a:srgbClr val="FF0066"/>
                </a:solidFill>
                <a:latin typeface="Arial" pitchFamily="34" charset="0"/>
                <a:cs typeface="Arial" pitchFamily="34" charset="0"/>
                <a:sym typeface="Symbol"/>
              </a:rPr>
              <a:t>tay</a:t>
            </a:r>
            <a:r>
              <a:rPr lang="en-US" sz="2400" b="1" dirty="0" smtClean="0">
                <a:solidFill>
                  <a:srgbClr val="FF0066"/>
                </a:solidFill>
                <a:latin typeface="Arial" pitchFamily="34" charset="0"/>
                <a:cs typeface="Arial" pitchFamily="34" charset="0"/>
                <a:sym typeface="Symbol"/>
              </a:rPr>
              <a:t> </a:t>
            </a:r>
            <a:r>
              <a:rPr lang="en-US" sz="2400" b="1" dirty="0" err="1" smtClean="0">
                <a:solidFill>
                  <a:srgbClr val="FF0066"/>
                </a:solidFill>
                <a:latin typeface="Arial" pitchFamily="34" charset="0"/>
                <a:cs typeface="Arial" pitchFamily="34" charset="0"/>
                <a:sym typeface="Symbol"/>
              </a:rPr>
              <a:t>áo</a:t>
            </a:r>
            <a:r>
              <a:rPr lang="vi-VN" sz="2400" b="1" dirty="0" smtClean="0">
                <a:solidFill>
                  <a:srgbClr val="FF0066"/>
                </a:solidFill>
                <a:latin typeface="Arial" pitchFamily="34" charset="0"/>
                <a:cs typeface="Arial" pitchFamily="34" charset="0"/>
                <a:sym typeface="Symbol"/>
              </a:rPr>
              <a:t>/lọc túi</a:t>
            </a:r>
            <a:r>
              <a:rPr lang="en-US" sz="2400" b="1" dirty="0" smtClean="0">
                <a:solidFill>
                  <a:srgbClr val="FF0066"/>
                </a:solidFill>
                <a:latin typeface="Arial" pitchFamily="34" charset="0"/>
                <a:cs typeface="Arial" pitchFamily="34" charset="0"/>
                <a:sym typeface="Symbol"/>
              </a:rPr>
              <a:t> (</a:t>
            </a:r>
            <a:r>
              <a:rPr lang="vi-VN" sz="2400" b="1" dirty="0" smtClean="0">
                <a:solidFill>
                  <a:srgbClr val="FF0066"/>
                </a:solidFill>
                <a:latin typeface="Arial" pitchFamily="34" charset="0"/>
                <a:cs typeface="Arial" pitchFamily="34" charset="0"/>
                <a:sym typeface="Symbol"/>
              </a:rPr>
              <a:t>bag</a:t>
            </a:r>
            <a:r>
              <a:rPr lang="en-US" sz="2400" b="1" dirty="0" smtClean="0">
                <a:solidFill>
                  <a:srgbClr val="FF0066"/>
                </a:solidFill>
                <a:latin typeface="Arial" pitchFamily="34" charset="0"/>
                <a:cs typeface="Arial" pitchFamily="34" charset="0"/>
                <a:sym typeface="Symbol"/>
              </a:rPr>
              <a:t> filter)</a:t>
            </a:r>
            <a:r>
              <a:rPr lang="en-US" sz="2000" b="1" dirty="0" smtClean="0">
                <a:solidFill>
                  <a:srgbClr val="FF0066"/>
                </a:solidFill>
                <a:latin typeface="Arial" pitchFamily="34" charset="0"/>
                <a:cs typeface="Arial" pitchFamily="34" charset="0"/>
                <a:sym typeface="Symbol"/>
              </a:rPr>
              <a:t>:</a:t>
            </a:r>
            <a:r>
              <a:rPr lang="vi-VN" sz="2000" b="1" dirty="0" smtClean="0">
                <a:solidFill>
                  <a:srgbClr val="FF0066"/>
                </a:solidFill>
                <a:latin typeface="Arial" pitchFamily="34" charset="0"/>
                <a:cs typeface="Arial" pitchFamily="34" charset="0"/>
                <a:sym typeface="Symbol"/>
              </a:rPr>
              <a:t> </a:t>
            </a:r>
            <a:r>
              <a:rPr lang="vi-VN" sz="2000" dirty="0" smtClean="0">
                <a:latin typeface="Arial" pitchFamily="34" charset="0"/>
                <a:cs typeface="Arial" pitchFamily="34" charset="0"/>
                <a:sym typeface="Symbol"/>
              </a:rPr>
              <a:t>dùng để làm sạch hệ khí rắn (hệ bụi) với hiệu suất cao </a:t>
            </a:r>
            <a:r>
              <a:rPr lang="vi-VN" sz="2000" dirty="0" smtClean="0">
                <a:latin typeface="Arial" pitchFamily="34" charset="0"/>
                <a:cs typeface="Arial" pitchFamily="34" charset="0"/>
                <a:sym typeface="Wingdings" pitchFamily="2" charset="2"/>
              </a:rPr>
              <a:t> được sử dụng rộng rãi.</a:t>
            </a:r>
          </a:p>
          <a:p>
            <a:pPr algn="just"/>
            <a:r>
              <a:rPr lang="vi-VN" sz="2400" b="1" dirty="0" smtClean="0">
                <a:solidFill>
                  <a:srgbClr val="FF0066"/>
                </a:solidFill>
                <a:latin typeface="Arial" pitchFamily="34" charset="0"/>
                <a:cs typeface="Arial" pitchFamily="34" charset="0"/>
                <a:sym typeface="Wingdings" pitchFamily="2" charset="2"/>
              </a:rPr>
              <a:t>Túi lọc (filter bags):</a:t>
            </a:r>
            <a:r>
              <a:rPr lang="vi-VN" sz="2400" dirty="0" smtClean="0">
                <a:latin typeface="Arial" pitchFamily="34" charset="0"/>
                <a:cs typeface="Arial" pitchFamily="34" charset="0"/>
                <a:sym typeface="Wingdings" pitchFamily="2" charset="2"/>
              </a:rPr>
              <a:t> </a:t>
            </a:r>
            <a:r>
              <a:rPr lang="vi-VN" sz="2000" dirty="0" smtClean="0">
                <a:latin typeface="Arial" pitchFamily="34" charset="0"/>
                <a:cs typeface="Arial" pitchFamily="34" charset="0"/>
                <a:sym typeface="Wingdings" pitchFamily="2" charset="2"/>
              </a:rPr>
              <a:t>bằng vải được dệt từ các loại sợi khác nhau với nhiều kiểu dệt. </a:t>
            </a:r>
          </a:p>
          <a:p>
            <a:pPr algn="just"/>
            <a:r>
              <a:rPr lang="vi-VN" sz="2000" dirty="0" smtClean="0">
                <a:latin typeface="Arial" pitchFamily="34" charset="0"/>
                <a:cs typeface="Arial" pitchFamily="34" charset="0"/>
                <a:sym typeface="Wingdings" pitchFamily="2" charset="2"/>
              </a:rPr>
              <a:t>Vải nặng (600÷800 g/m</a:t>
            </a:r>
            <a:r>
              <a:rPr lang="vi-VN" sz="2000" baseline="30000" dirty="0" smtClean="0">
                <a:latin typeface="Arial" pitchFamily="34" charset="0"/>
                <a:cs typeface="Arial" pitchFamily="34" charset="0"/>
                <a:sym typeface="Wingdings" pitchFamily="2" charset="2"/>
              </a:rPr>
              <a:t>2</a:t>
            </a:r>
            <a:r>
              <a:rPr lang="vi-VN" sz="2000" dirty="0" smtClean="0">
                <a:latin typeface="Arial" pitchFamily="34" charset="0"/>
                <a:cs typeface="Arial" pitchFamily="34" charset="0"/>
                <a:sym typeface="Wingdings" pitchFamily="2" charset="2"/>
              </a:rPr>
              <a:t>): lọc hệ bụi nồng độ thấp;</a:t>
            </a:r>
          </a:p>
          <a:p>
            <a:pPr algn="just"/>
            <a:r>
              <a:rPr lang="vi-VN" sz="2000" dirty="0" smtClean="0">
                <a:latin typeface="Arial" pitchFamily="34" charset="0"/>
                <a:cs typeface="Arial" pitchFamily="34" charset="0"/>
                <a:sym typeface="Wingdings" pitchFamily="2" charset="2"/>
              </a:rPr>
              <a:t>Vải nhẹ (400÷500 g/m</a:t>
            </a:r>
            <a:r>
              <a:rPr lang="vi-VN" sz="2000" baseline="30000" dirty="0" smtClean="0">
                <a:latin typeface="Arial" pitchFamily="34" charset="0"/>
                <a:cs typeface="Arial" pitchFamily="34" charset="0"/>
                <a:sym typeface="Wingdings" pitchFamily="2" charset="2"/>
              </a:rPr>
              <a:t>2</a:t>
            </a:r>
            <a:r>
              <a:rPr lang="vi-VN" sz="2000" dirty="0" smtClean="0">
                <a:latin typeface="Arial" pitchFamily="34" charset="0"/>
                <a:cs typeface="Arial" pitchFamily="34" charset="0"/>
                <a:sym typeface="Wingdings" pitchFamily="2" charset="2"/>
              </a:rPr>
              <a:t>): lọc hệ bụi nồng độ cao.</a:t>
            </a:r>
          </a:p>
          <a:p>
            <a:pPr algn="just"/>
            <a:r>
              <a:rPr lang="vi-VN" sz="2000" dirty="0" smtClean="0">
                <a:latin typeface="Arial" pitchFamily="34" charset="0"/>
                <a:cs typeface="Arial" pitchFamily="34" charset="0"/>
                <a:sym typeface="Wingdings" pitchFamily="2" charset="2"/>
              </a:rPr>
              <a:t>Hình dạng: trụ, D: 150÷400 mm, L/D=30</a:t>
            </a:r>
            <a:endParaRPr lang="en-US" sz="2000" dirty="0" smtClean="0">
              <a:latin typeface="Arial" pitchFamily="34" charset="0"/>
              <a:cs typeface="Arial" pitchFamily="34" charset="0"/>
              <a:sym typeface="Symbol"/>
            </a:endParaRPr>
          </a:p>
        </p:txBody>
      </p:sp>
      <p:sp>
        <p:nvSpPr>
          <p:cNvPr id="4" name="Rectangle 3"/>
          <p:cNvSpPr/>
          <p:nvPr/>
        </p:nvSpPr>
        <p:spPr>
          <a:xfrm>
            <a:off x="3927763" y="5856192"/>
            <a:ext cx="4572000" cy="1015663"/>
          </a:xfrm>
          <a:prstGeom prst="rect">
            <a:avLst/>
          </a:prstGeom>
        </p:spPr>
        <p:txBody>
          <a:bodyPr>
            <a:spAutoFit/>
          </a:bodyPr>
          <a:lstStyle/>
          <a:p>
            <a:r>
              <a:rPr lang="en-US" sz="2000" dirty="0"/>
              <a:t>Material: PP, PE, NMO, PTFE</a:t>
            </a:r>
            <a:br>
              <a:rPr lang="en-US" sz="2000" dirty="0"/>
            </a:br>
            <a:r>
              <a:rPr lang="en-US" sz="2000" dirty="0"/>
              <a:t>Size: 7"*17", 7"*32", 4"*9", 4"*15"</a:t>
            </a:r>
            <a:br>
              <a:rPr lang="en-US" sz="2000" dirty="0"/>
            </a:br>
            <a:r>
              <a:rPr lang="en-US" sz="2000" dirty="0"/>
              <a:t>Micro: 0.5-2500</a:t>
            </a:r>
          </a:p>
        </p:txBody>
      </p:sp>
      <p:pic>
        <p:nvPicPr>
          <p:cNvPr id="38918" name="Picture 6" descr="http://www.water.siemens.com/SiteCollectionImages/products/conventional_filtration/cartridge/filter_bags_R.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15544" y="2133600"/>
            <a:ext cx="2514600" cy="3681284"/>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6615544" y="2135970"/>
            <a:ext cx="2480038" cy="338554"/>
          </a:xfrm>
          <a:prstGeom prst="rect">
            <a:avLst/>
          </a:prstGeom>
        </p:spPr>
        <p:txBody>
          <a:bodyPr wrap="none">
            <a:spAutoFit/>
          </a:bodyPr>
          <a:lstStyle/>
          <a:p>
            <a:r>
              <a:rPr lang="en-US" sz="1600" dirty="0">
                <a:solidFill>
                  <a:srgbClr val="66FFFF"/>
                </a:solidFill>
              </a:rPr>
              <a:t>polypropylene or polyester </a:t>
            </a:r>
          </a:p>
        </p:txBody>
      </p:sp>
      <p:pic>
        <p:nvPicPr>
          <p:cNvPr id="38920" name="Picture 8" descr="http://www.sam-filter.com/image/B1006032739.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971800"/>
            <a:ext cx="3900054" cy="390005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0" y="2988025"/>
            <a:ext cx="1947328" cy="369332"/>
          </a:xfrm>
          <a:prstGeom prst="rect">
            <a:avLst/>
          </a:prstGeom>
        </p:spPr>
        <p:txBody>
          <a:bodyPr wrap="none">
            <a:spAutoFit/>
          </a:bodyPr>
          <a:lstStyle/>
          <a:p>
            <a:r>
              <a:rPr lang="en-US" dirty="0">
                <a:solidFill>
                  <a:srgbClr val="66FFFF"/>
                </a:solidFill>
              </a:rPr>
              <a:t>Polyester felt bags </a:t>
            </a:r>
          </a:p>
        </p:txBody>
      </p:sp>
      <p:pic>
        <p:nvPicPr>
          <p:cNvPr id="44034" name="Picture 2" descr="http://www.westburyfiltermation.com/wp-content/uploads/2011/04/synthetic-bag-filters.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86200" y="3233530"/>
            <a:ext cx="2713037" cy="1481423"/>
          </a:xfrm>
          <a:prstGeom prst="rect">
            <a:avLst/>
          </a:prstGeom>
          <a:noFill/>
          <a:extLst>
            <a:ext uri="{909E8E84-426E-40DD-AFC4-6F175D3DCCD1}">
              <a14:hiddenFill xmlns:a14="http://schemas.microsoft.com/office/drawing/2010/main">
                <a:solidFill>
                  <a:srgbClr val="FFFFFF"/>
                </a:solidFill>
              </a14:hiddenFill>
            </a:ext>
          </a:extLst>
        </p:spPr>
      </p:pic>
      <p:sp>
        <p:nvSpPr>
          <p:cNvPr id="10" name="Slide Number Placeholder 2"/>
          <p:cNvSpPr>
            <a:spLocks noGrp="1"/>
          </p:cNvSpPr>
          <p:nvPr>
            <p:ph type="sldNum" sz="quarter" idx="12"/>
          </p:nvPr>
        </p:nvSpPr>
        <p:spPr>
          <a:xfrm>
            <a:off x="6989620" y="6481373"/>
            <a:ext cx="2133600" cy="365125"/>
          </a:xfrm>
        </p:spPr>
        <p:txBody>
          <a:bodyPr/>
          <a:lstStyle/>
          <a:p>
            <a:fld id="{9C905762-C891-4585-A291-5CEA996061E6}" type="slidenum">
              <a:rPr lang="en-US" sz="1600" smtClean="0">
                <a:latin typeface="Arial" pitchFamily="34" charset="0"/>
                <a:cs typeface="Arial" pitchFamily="34" charset="0"/>
              </a:rPr>
              <a:pPr/>
              <a:t>50</a:t>
            </a:fld>
            <a:r>
              <a:rPr lang="en-US" sz="1600" dirty="0" smtClean="0">
                <a:latin typeface="Arial" pitchFamily="34" charset="0"/>
                <a:cs typeface="Arial" pitchFamily="34" charset="0"/>
              </a:rPr>
              <a:t>/53</a:t>
            </a:r>
            <a:endParaRPr lang="en-US" sz="1600" dirty="0">
              <a:latin typeface="Arial" pitchFamily="34" charset="0"/>
              <a:cs typeface="Arial" pitchFamily="34" charset="0"/>
            </a:endParaRPr>
          </a:p>
        </p:txBody>
      </p:sp>
    </p:spTree>
    <p:extLst>
      <p:ext uri="{BB962C8B-B14F-4D97-AF65-F5344CB8AC3E}">
        <p14:creationId xmlns:p14="http://schemas.microsoft.com/office/powerpoint/2010/main" val="3253847846"/>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533400"/>
            <a:ext cx="5791200" cy="3847207"/>
          </a:xfrm>
          <a:prstGeom prst="rect">
            <a:avLst/>
          </a:prstGeom>
        </p:spPr>
        <p:txBody>
          <a:bodyPr wrap="square">
            <a:spAutoFit/>
          </a:bodyPr>
          <a:lstStyle/>
          <a:p>
            <a:pPr algn="just"/>
            <a:r>
              <a:rPr lang="en-US" sz="2400" b="1" dirty="0" err="1" smtClean="0">
                <a:solidFill>
                  <a:srgbClr val="FF0066"/>
                </a:solidFill>
                <a:latin typeface="Arial" pitchFamily="34" charset="0"/>
                <a:cs typeface="Arial" pitchFamily="34" charset="0"/>
                <a:sym typeface="Wingdings" pitchFamily="2" charset="2"/>
              </a:rPr>
              <a:t>Đặc</a:t>
            </a:r>
            <a:r>
              <a:rPr lang="en-US" sz="2400" b="1" dirty="0" smtClean="0">
                <a:solidFill>
                  <a:srgbClr val="FF0066"/>
                </a:solidFill>
                <a:latin typeface="Arial" pitchFamily="34" charset="0"/>
                <a:cs typeface="Arial" pitchFamily="34" charset="0"/>
                <a:sym typeface="Wingdings" pitchFamily="2" charset="2"/>
              </a:rPr>
              <a:t> </a:t>
            </a:r>
            <a:r>
              <a:rPr lang="en-US" sz="2400" b="1" dirty="0" err="1" smtClean="0">
                <a:solidFill>
                  <a:srgbClr val="FF0066"/>
                </a:solidFill>
                <a:latin typeface="Arial" pitchFamily="34" charset="0"/>
                <a:cs typeface="Arial" pitchFamily="34" charset="0"/>
                <a:sym typeface="Wingdings" pitchFamily="2" charset="2"/>
              </a:rPr>
              <a:t>điểm</a:t>
            </a:r>
            <a:r>
              <a:rPr lang="en-US" sz="2400" b="1" dirty="0" smtClean="0">
                <a:solidFill>
                  <a:srgbClr val="FF0066"/>
                </a:solidFill>
                <a:latin typeface="Arial" pitchFamily="34" charset="0"/>
                <a:cs typeface="Arial" pitchFamily="34" charset="0"/>
                <a:sym typeface="Wingdings" pitchFamily="2" charset="2"/>
              </a:rPr>
              <a:t> </a:t>
            </a:r>
            <a:r>
              <a:rPr lang="en-US" sz="2400" b="1" dirty="0" err="1" smtClean="0">
                <a:solidFill>
                  <a:srgbClr val="FF0066"/>
                </a:solidFill>
                <a:latin typeface="Arial" pitchFamily="34" charset="0"/>
                <a:cs typeface="Arial" pitchFamily="34" charset="0"/>
                <a:sym typeface="Wingdings" pitchFamily="2" charset="2"/>
              </a:rPr>
              <a:t>thiết</a:t>
            </a:r>
            <a:r>
              <a:rPr lang="en-US" sz="2400" b="1" dirty="0" smtClean="0">
                <a:solidFill>
                  <a:srgbClr val="FF0066"/>
                </a:solidFill>
                <a:latin typeface="Arial" pitchFamily="34" charset="0"/>
                <a:cs typeface="Arial" pitchFamily="34" charset="0"/>
                <a:sym typeface="Wingdings" pitchFamily="2" charset="2"/>
              </a:rPr>
              <a:t> </a:t>
            </a:r>
            <a:r>
              <a:rPr lang="en-US" sz="2400" b="1" dirty="0" err="1" smtClean="0">
                <a:solidFill>
                  <a:srgbClr val="FF0066"/>
                </a:solidFill>
                <a:latin typeface="Arial" pitchFamily="34" charset="0"/>
                <a:cs typeface="Arial" pitchFamily="34" charset="0"/>
                <a:sym typeface="Wingdings" pitchFamily="2" charset="2"/>
              </a:rPr>
              <a:t>bị</a:t>
            </a:r>
            <a:r>
              <a:rPr lang="en-US" sz="2400" b="1" dirty="0" smtClean="0">
                <a:solidFill>
                  <a:srgbClr val="FF0066"/>
                </a:solidFill>
                <a:latin typeface="Arial" pitchFamily="34" charset="0"/>
                <a:cs typeface="Arial" pitchFamily="34" charset="0"/>
                <a:sym typeface="Wingdings" pitchFamily="2" charset="2"/>
              </a:rPr>
              <a:t> </a:t>
            </a:r>
            <a:r>
              <a:rPr lang="en-US" sz="2400" b="1" dirty="0" err="1" smtClean="0">
                <a:solidFill>
                  <a:srgbClr val="FF0066"/>
                </a:solidFill>
                <a:latin typeface="Arial" pitchFamily="34" charset="0"/>
                <a:cs typeface="Arial" pitchFamily="34" charset="0"/>
                <a:sym typeface="Wingdings" pitchFamily="2" charset="2"/>
              </a:rPr>
              <a:t>lọc</a:t>
            </a:r>
            <a:r>
              <a:rPr lang="en-US" sz="2400" b="1" dirty="0" smtClean="0">
                <a:solidFill>
                  <a:srgbClr val="FF0066"/>
                </a:solidFill>
                <a:latin typeface="Arial" pitchFamily="34" charset="0"/>
                <a:cs typeface="Arial" pitchFamily="34" charset="0"/>
                <a:sym typeface="Wingdings" pitchFamily="2" charset="2"/>
              </a:rPr>
              <a:t> </a:t>
            </a:r>
            <a:r>
              <a:rPr lang="en-US" sz="2400" b="1" dirty="0" err="1" smtClean="0">
                <a:solidFill>
                  <a:srgbClr val="FF0066"/>
                </a:solidFill>
                <a:latin typeface="Arial" pitchFamily="34" charset="0"/>
                <a:cs typeface="Arial" pitchFamily="34" charset="0"/>
                <a:sym typeface="Wingdings" pitchFamily="2" charset="2"/>
              </a:rPr>
              <a:t>túi</a:t>
            </a:r>
            <a:r>
              <a:rPr lang="en-US" sz="2400" b="1" dirty="0" smtClean="0">
                <a:solidFill>
                  <a:srgbClr val="FF0066"/>
                </a:solidFill>
                <a:latin typeface="Arial" pitchFamily="34" charset="0"/>
                <a:cs typeface="Arial" pitchFamily="34" charset="0"/>
                <a:sym typeface="Wingdings" pitchFamily="2" charset="2"/>
              </a:rPr>
              <a:t>:</a:t>
            </a:r>
          </a:p>
          <a:p>
            <a:pPr marL="342900" indent="-342900" algn="just">
              <a:buFont typeface="Wingdings" pitchFamily="2" charset="2"/>
              <a:buChar char="§"/>
            </a:pPr>
            <a:r>
              <a:rPr lang="en-US" sz="2000" dirty="0" err="1" smtClean="0">
                <a:latin typeface="Arial" pitchFamily="34" charset="0"/>
                <a:cs typeface="Arial" pitchFamily="34" charset="0"/>
                <a:sym typeface="Wingdings" pitchFamily="2" charset="2"/>
              </a:rPr>
              <a:t>Dùng</a:t>
            </a:r>
            <a:r>
              <a:rPr lang="en-US" sz="2000" dirty="0" smtClean="0">
                <a:latin typeface="Arial" pitchFamily="34" charset="0"/>
                <a:cs typeface="Arial" pitchFamily="34" charset="0"/>
                <a:sym typeface="Wingdings" pitchFamily="2" charset="2"/>
              </a:rPr>
              <a:t> </a:t>
            </a:r>
            <a:r>
              <a:rPr lang="en-US" sz="2000" dirty="0" err="1" smtClean="0">
                <a:latin typeface="Arial" pitchFamily="34" charset="0"/>
                <a:cs typeface="Arial" pitchFamily="34" charset="0"/>
                <a:sym typeface="Wingdings" pitchFamily="2" charset="2"/>
              </a:rPr>
              <a:t>vải</a:t>
            </a:r>
            <a:r>
              <a:rPr lang="en-US" sz="2000" dirty="0" smtClean="0">
                <a:latin typeface="Arial" pitchFamily="34" charset="0"/>
                <a:cs typeface="Arial" pitchFamily="34" charset="0"/>
                <a:sym typeface="Wingdings" pitchFamily="2" charset="2"/>
              </a:rPr>
              <a:t> </a:t>
            </a:r>
            <a:r>
              <a:rPr lang="en-US" sz="2000" dirty="0" err="1" smtClean="0">
                <a:latin typeface="Arial" pitchFamily="34" charset="0"/>
                <a:cs typeface="Arial" pitchFamily="34" charset="0"/>
                <a:sym typeface="Wingdings" pitchFamily="2" charset="2"/>
              </a:rPr>
              <a:t>để</a:t>
            </a:r>
            <a:r>
              <a:rPr lang="en-US" sz="2000" dirty="0" smtClean="0">
                <a:latin typeface="Arial" pitchFamily="34" charset="0"/>
                <a:cs typeface="Arial" pitchFamily="34" charset="0"/>
                <a:sym typeface="Wingdings" pitchFamily="2" charset="2"/>
              </a:rPr>
              <a:t> </a:t>
            </a:r>
            <a:r>
              <a:rPr lang="en-US" sz="2000" dirty="0" err="1" smtClean="0">
                <a:latin typeface="Arial" pitchFamily="34" charset="0"/>
                <a:cs typeface="Arial" pitchFamily="34" charset="0"/>
                <a:sym typeface="Wingdings" pitchFamily="2" charset="2"/>
              </a:rPr>
              <a:t>lọc</a:t>
            </a:r>
            <a:r>
              <a:rPr lang="en-US" sz="2000" dirty="0" smtClean="0">
                <a:latin typeface="Arial" pitchFamily="34" charset="0"/>
                <a:cs typeface="Arial" pitchFamily="34" charset="0"/>
                <a:sym typeface="Wingdings" pitchFamily="2" charset="2"/>
              </a:rPr>
              <a:t>;</a:t>
            </a:r>
            <a:endParaRPr lang="en-US" sz="2000" dirty="0" smtClean="0">
              <a:latin typeface="Arial" pitchFamily="34" charset="0"/>
              <a:cs typeface="Arial" pitchFamily="34" charset="0"/>
              <a:sym typeface="Symbol"/>
            </a:endParaRPr>
          </a:p>
          <a:p>
            <a:pPr marL="342900" indent="-342900" algn="just">
              <a:buFont typeface="Wingdings" pitchFamily="2" charset="2"/>
              <a:buChar char="§"/>
            </a:pPr>
            <a:r>
              <a:rPr lang="en-US" sz="2000" dirty="0" err="1" smtClean="0">
                <a:latin typeface="Arial" pitchFamily="34" charset="0"/>
                <a:cs typeface="Arial" pitchFamily="34" charset="0"/>
                <a:sym typeface="Symbol"/>
              </a:rPr>
              <a:t>Dễ</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bị</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bít</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kín</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vải</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lọc</a:t>
            </a:r>
            <a:r>
              <a:rPr lang="en-US" sz="2000" dirty="0">
                <a:latin typeface="Arial" pitchFamily="34" charset="0"/>
                <a:cs typeface="Arial" pitchFamily="34" charset="0"/>
                <a:sym typeface="Symbol"/>
              </a:rPr>
              <a:t> </a:t>
            </a:r>
            <a:r>
              <a:rPr lang="en-US" sz="2000" dirty="0" err="1" smtClean="0">
                <a:latin typeface="Arial" pitchFamily="34" charset="0"/>
                <a:cs typeface="Arial" pitchFamily="34" charset="0"/>
                <a:sym typeface="Symbol"/>
              </a:rPr>
              <a:t>khi</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độ</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ẩm</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lớn</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và</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nhiệt</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độ</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cao</a:t>
            </a:r>
            <a:r>
              <a:rPr lang="en-US" sz="2000" dirty="0" smtClean="0">
                <a:latin typeface="Arial" pitchFamily="34" charset="0"/>
                <a:cs typeface="Arial" pitchFamily="34" charset="0"/>
                <a:sym typeface="Symbol"/>
              </a:rPr>
              <a:t>;</a:t>
            </a:r>
          </a:p>
          <a:p>
            <a:pPr marL="342900" indent="-342900" algn="just">
              <a:buFont typeface="Wingdings" pitchFamily="2" charset="2"/>
              <a:buChar char="§"/>
            </a:pPr>
            <a:r>
              <a:rPr lang="en-US" sz="2000" dirty="0" err="1" smtClean="0">
                <a:latin typeface="Arial" pitchFamily="34" charset="0"/>
                <a:cs typeface="Arial" pitchFamily="34" charset="0"/>
                <a:sym typeface="Symbol"/>
              </a:rPr>
              <a:t>Thuộc</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lọc</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sâu</a:t>
            </a:r>
            <a:r>
              <a:rPr lang="en-US" sz="2000" dirty="0" smtClean="0">
                <a:latin typeface="Arial" pitchFamily="34" charset="0"/>
                <a:cs typeface="Arial" pitchFamily="34" charset="0"/>
                <a:sym typeface="Symbol"/>
              </a:rPr>
              <a:t>;</a:t>
            </a:r>
          </a:p>
          <a:p>
            <a:pPr marL="342900" indent="-342900" algn="just">
              <a:buFont typeface="Wingdings" pitchFamily="2" charset="2"/>
              <a:buChar char="§"/>
            </a:pPr>
            <a:r>
              <a:rPr lang="en-US" sz="2000" dirty="0" err="1" smtClean="0">
                <a:latin typeface="Arial" pitchFamily="34" charset="0"/>
                <a:cs typeface="Arial" pitchFamily="34" charset="0"/>
                <a:sym typeface="Symbol"/>
              </a:rPr>
              <a:t>Có</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cơ</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cấu</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rũ</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bụi</a:t>
            </a:r>
            <a:r>
              <a:rPr lang="en-US" sz="2000" dirty="0" smtClean="0">
                <a:latin typeface="Arial" pitchFamily="34" charset="0"/>
                <a:cs typeface="Arial" pitchFamily="34" charset="0"/>
                <a:sym typeface="Symbol"/>
              </a:rPr>
              <a:t>;</a:t>
            </a:r>
          </a:p>
          <a:p>
            <a:pPr marL="342900" indent="-342900" algn="just">
              <a:buFont typeface="Wingdings" pitchFamily="2" charset="2"/>
              <a:buChar char="§"/>
            </a:pPr>
            <a:r>
              <a:rPr lang="en-US" sz="2000" dirty="0" err="1" smtClean="0">
                <a:latin typeface="Arial" pitchFamily="34" charset="0"/>
                <a:cs typeface="Arial" pitchFamily="34" charset="0"/>
                <a:sym typeface="Symbol"/>
              </a:rPr>
              <a:t>Tải</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trọng</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riêng</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của</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vải</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lọc</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lưu</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lượng</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riêng</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của</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dòng</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khí</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đi</a:t>
            </a:r>
            <a:r>
              <a:rPr lang="en-US" sz="2000" dirty="0" smtClean="0">
                <a:latin typeface="Arial" pitchFamily="34" charset="0"/>
                <a:cs typeface="Arial" pitchFamily="34" charset="0"/>
                <a:sym typeface="Symbol"/>
              </a:rPr>
              <a:t> qua 1 m</a:t>
            </a:r>
            <a:r>
              <a:rPr lang="en-US" sz="2000" baseline="30000" dirty="0" smtClean="0">
                <a:latin typeface="Arial" pitchFamily="34" charset="0"/>
                <a:cs typeface="Arial" pitchFamily="34" charset="0"/>
                <a:sym typeface="Symbol"/>
              </a:rPr>
              <a:t>2</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lớp</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vải</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lọc</a:t>
            </a:r>
            <a:r>
              <a:rPr lang="en-US" sz="2000" dirty="0" smtClean="0">
                <a:latin typeface="Arial" pitchFamily="34" charset="0"/>
                <a:cs typeface="Arial" pitchFamily="34" charset="0"/>
                <a:sym typeface="Symbol"/>
              </a:rPr>
              <a:t>:</a:t>
            </a:r>
          </a:p>
          <a:p>
            <a:pPr marL="342900" indent="-342900" algn="just">
              <a:buFont typeface="Wingdings" pitchFamily="2" charset="2"/>
              <a:buChar char="§"/>
            </a:pPr>
            <a:endParaRPr lang="en-US" sz="2000" dirty="0">
              <a:latin typeface="Arial" pitchFamily="34" charset="0"/>
              <a:cs typeface="Arial" pitchFamily="34" charset="0"/>
              <a:sym typeface="Symbol"/>
            </a:endParaRPr>
          </a:p>
          <a:p>
            <a:pPr algn="just"/>
            <a:endParaRPr lang="en-US" sz="2000" dirty="0" smtClean="0">
              <a:latin typeface="Arial" pitchFamily="34" charset="0"/>
              <a:cs typeface="Arial" pitchFamily="34" charset="0"/>
              <a:sym typeface="Symbol"/>
            </a:endParaRPr>
          </a:p>
          <a:p>
            <a:pPr algn="just"/>
            <a:endParaRPr lang="en-US" sz="2000" dirty="0">
              <a:latin typeface="Arial" pitchFamily="34" charset="0"/>
              <a:cs typeface="Arial" pitchFamily="34" charset="0"/>
              <a:sym typeface="Symbol"/>
            </a:endParaRPr>
          </a:p>
          <a:p>
            <a:pPr algn="just"/>
            <a:r>
              <a:rPr lang="en-US" sz="2000" dirty="0" err="1">
                <a:latin typeface="Arial" pitchFamily="34" charset="0"/>
                <a:cs typeface="Arial" pitchFamily="34" charset="0"/>
                <a:sym typeface="Symbol"/>
              </a:rPr>
              <a:t>Đối</a:t>
            </a:r>
            <a:r>
              <a:rPr lang="en-US" sz="2000" dirty="0">
                <a:latin typeface="Arial" pitchFamily="34" charset="0"/>
                <a:cs typeface="Arial" pitchFamily="34" charset="0"/>
                <a:sym typeface="Symbol"/>
              </a:rPr>
              <a:t> </a:t>
            </a:r>
            <a:r>
              <a:rPr lang="en-US" sz="2000" dirty="0" err="1">
                <a:latin typeface="Arial" pitchFamily="34" charset="0"/>
                <a:cs typeface="Arial" pitchFamily="34" charset="0"/>
                <a:sym typeface="Symbol"/>
              </a:rPr>
              <a:t>với</a:t>
            </a:r>
            <a:r>
              <a:rPr lang="en-US" sz="2000" dirty="0">
                <a:latin typeface="Arial" pitchFamily="34" charset="0"/>
                <a:cs typeface="Arial" pitchFamily="34" charset="0"/>
                <a:sym typeface="Symbol"/>
              </a:rPr>
              <a:t> </a:t>
            </a:r>
            <a:r>
              <a:rPr lang="en-US" sz="2000" dirty="0" err="1">
                <a:latin typeface="Arial" pitchFamily="34" charset="0"/>
                <a:cs typeface="Arial" pitchFamily="34" charset="0"/>
                <a:sym typeface="Symbol"/>
              </a:rPr>
              <a:t>vải</a:t>
            </a:r>
            <a:r>
              <a:rPr lang="en-US" sz="2000" dirty="0">
                <a:latin typeface="Arial" pitchFamily="34" charset="0"/>
                <a:cs typeface="Arial" pitchFamily="34" charset="0"/>
                <a:sym typeface="Symbol"/>
              </a:rPr>
              <a:t> </a:t>
            </a:r>
            <a:r>
              <a:rPr lang="en-US" sz="2000" dirty="0" err="1">
                <a:latin typeface="Arial" pitchFamily="34" charset="0"/>
                <a:cs typeface="Arial" pitchFamily="34" charset="0"/>
                <a:sym typeface="Symbol"/>
              </a:rPr>
              <a:t>lọc</a:t>
            </a:r>
            <a:r>
              <a:rPr lang="en-US" sz="2000" dirty="0">
                <a:latin typeface="Arial" pitchFamily="34" charset="0"/>
                <a:cs typeface="Arial" pitchFamily="34" charset="0"/>
                <a:sym typeface="Symbol"/>
              </a:rPr>
              <a:t>: q</a:t>
            </a:r>
            <a:r>
              <a:rPr lang="en-US" sz="2000" baseline="-25000" dirty="0">
                <a:latin typeface="Arial" pitchFamily="34" charset="0"/>
                <a:cs typeface="Arial" pitchFamily="34" charset="0"/>
                <a:sym typeface="Symbol"/>
              </a:rPr>
              <a:t>v</a:t>
            </a:r>
            <a:r>
              <a:rPr lang="en-US" sz="2000" dirty="0">
                <a:latin typeface="Arial" pitchFamily="34" charset="0"/>
                <a:cs typeface="Arial" pitchFamily="34" charset="0"/>
                <a:sym typeface="Symbol"/>
              </a:rPr>
              <a:t> = 12÷60 m</a:t>
            </a:r>
            <a:r>
              <a:rPr lang="en-US" sz="2000" baseline="30000" dirty="0">
                <a:latin typeface="Arial" pitchFamily="34" charset="0"/>
                <a:cs typeface="Arial" pitchFamily="34" charset="0"/>
                <a:sym typeface="Symbol"/>
              </a:rPr>
              <a:t>3</a:t>
            </a:r>
            <a:r>
              <a:rPr lang="en-US" sz="2000" dirty="0">
                <a:latin typeface="Arial" pitchFamily="34" charset="0"/>
                <a:cs typeface="Arial" pitchFamily="34" charset="0"/>
                <a:sym typeface="Symbol"/>
              </a:rPr>
              <a:t>/</a:t>
            </a:r>
            <a:r>
              <a:rPr lang="vi-VN" sz="2000" dirty="0">
                <a:latin typeface="Arial" pitchFamily="34" charset="0"/>
                <a:cs typeface="Arial" pitchFamily="34" charset="0"/>
                <a:sym typeface="Symbol"/>
              </a:rPr>
              <a:t>(</a:t>
            </a:r>
            <a:r>
              <a:rPr lang="en-US" sz="2000" dirty="0">
                <a:latin typeface="Arial" pitchFamily="34" charset="0"/>
                <a:cs typeface="Arial" pitchFamily="34" charset="0"/>
                <a:sym typeface="Symbol"/>
              </a:rPr>
              <a:t>m</a:t>
            </a:r>
            <a:r>
              <a:rPr lang="en-US" sz="2000" baseline="30000" dirty="0">
                <a:latin typeface="Arial" pitchFamily="34" charset="0"/>
                <a:cs typeface="Arial" pitchFamily="34" charset="0"/>
                <a:sym typeface="Symbol"/>
              </a:rPr>
              <a:t>2</a:t>
            </a:r>
            <a:r>
              <a:rPr lang="en-US" sz="2000" dirty="0">
                <a:latin typeface="Arial" pitchFamily="34" charset="0"/>
                <a:cs typeface="Arial" pitchFamily="34" charset="0"/>
                <a:sym typeface="Symbol"/>
              </a:rPr>
              <a:t> </a:t>
            </a:r>
            <a:r>
              <a:rPr lang="en-US" sz="2000" dirty="0" err="1">
                <a:latin typeface="Arial" pitchFamily="34" charset="0"/>
                <a:cs typeface="Arial" pitchFamily="34" charset="0"/>
                <a:sym typeface="Symbol"/>
              </a:rPr>
              <a:t>ph</a:t>
            </a:r>
            <a:r>
              <a:rPr lang="vi-VN" sz="2000" dirty="0" smtClean="0">
                <a:latin typeface="Arial" pitchFamily="34" charset="0"/>
                <a:cs typeface="Arial" pitchFamily="34" charset="0"/>
                <a:sym typeface="Symbol"/>
              </a:rPr>
              <a:t>út</a:t>
            </a:r>
            <a:r>
              <a:rPr lang="en-US" sz="2000" dirty="0" smtClean="0">
                <a:latin typeface="Arial" pitchFamily="34" charset="0"/>
                <a:cs typeface="Arial" pitchFamily="34" charset="0"/>
                <a:sym typeface="Symbol"/>
              </a:rPr>
              <a:t>)</a:t>
            </a:r>
            <a:endParaRPr lang="en-US" sz="2400" dirty="0" smtClean="0">
              <a:latin typeface="Arial" pitchFamily="34" charset="0"/>
              <a:cs typeface="Arial" pitchFamily="34" charset="0"/>
              <a:sym typeface="Symbol"/>
            </a:endParaRPr>
          </a:p>
        </p:txBody>
      </p:sp>
      <p:graphicFrame>
        <p:nvGraphicFramePr>
          <p:cNvPr id="4" name="Object 3"/>
          <p:cNvGraphicFramePr>
            <a:graphicFrameLocks noChangeAspect="1"/>
          </p:cNvGraphicFramePr>
          <p:nvPr>
            <p:extLst/>
          </p:nvPr>
        </p:nvGraphicFramePr>
        <p:xfrm>
          <a:off x="1657819" y="3028873"/>
          <a:ext cx="1801812" cy="887001"/>
        </p:xfrm>
        <a:graphic>
          <a:graphicData uri="http://schemas.openxmlformats.org/presentationml/2006/ole">
            <mc:AlternateContent xmlns:mc="http://schemas.openxmlformats.org/markup-compatibility/2006">
              <mc:Choice xmlns:v="urn:schemas-microsoft-com:vml" Requires="v">
                <p:oleObj spid="_x0000_s44071" name="Equation" r:id="rId3" imgW="850680" imgH="419040" progId="Equation.3">
                  <p:embed/>
                </p:oleObj>
              </mc:Choice>
              <mc:Fallback>
                <p:oleObj name="Equation" r:id="rId3" imgW="850680" imgH="419040" progId="Equation.3">
                  <p:embed/>
                  <p:pic>
                    <p:nvPicPr>
                      <p:cNvPr id="0" name="Picture 3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57819" y="3028873"/>
                        <a:ext cx="1801812" cy="88700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18499" name="Picture 67" descr="http://www.khi.co.jp/english/kplant/business/environment/g_waste/images/filter_il001.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72200" y="511824"/>
            <a:ext cx="2971800" cy="3372903"/>
          </a:xfrm>
          <a:prstGeom prst="rect">
            <a:avLst/>
          </a:prstGeom>
          <a:noFill/>
          <a:extLst>
            <a:ext uri="{909E8E84-426E-40DD-AFC4-6F175D3DCCD1}">
              <a14:hiddenFill xmlns:a14="http://schemas.microsoft.com/office/drawing/2010/main">
                <a:solidFill>
                  <a:srgbClr val="FFFFFF"/>
                </a:solidFill>
              </a14:hiddenFill>
            </a:ext>
          </a:extLst>
        </p:spPr>
      </p:pic>
      <p:pic>
        <p:nvPicPr>
          <p:cNvPr id="18503" name="Picture 71" descr="http://tridim.ca/images/page-bag-filters.jpg"/>
          <p:cNvPicPr>
            <a:picLocks noChangeAspect="1" noChangeArrowheads="1"/>
          </p:cNvPicPr>
          <p:nvPr/>
        </p:nvPicPr>
        <p:blipFill rotWithShape="1">
          <a:blip r:embed="rId6">
            <a:extLst>
              <a:ext uri="{28A0092B-C50C-407E-A947-70E740481C1C}">
                <a14:useLocalDpi xmlns:a14="http://schemas.microsoft.com/office/drawing/2010/main" val="0"/>
              </a:ext>
            </a:extLst>
          </a:blip>
          <a:srcRect l="10934" r="17114"/>
          <a:stretch/>
        </p:blipFill>
        <p:spPr bwMode="auto">
          <a:xfrm>
            <a:off x="13854" y="4572000"/>
            <a:ext cx="4964703" cy="2271955"/>
          </a:xfrm>
          <a:prstGeom prst="rect">
            <a:avLst/>
          </a:prstGeom>
          <a:noFill/>
          <a:extLst>
            <a:ext uri="{909E8E84-426E-40DD-AFC4-6F175D3DCCD1}">
              <a14:hiddenFill xmlns:a14="http://schemas.microsoft.com/office/drawing/2010/main">
                <a:solidFill>
                  <a:srgbClr val="FFFFFF"/>
                </a:solidFill>
              </a14:hiddenFill>
            </a:ext>
          </a:extLst>
        </p:spPr>
      </p:pic>
      <p:pic>
        <p:nvPicPr>
          <p:cNvPr id="18505" name="Picture 73" descr="http://image.china-ogpe.com/pimage/194/image/Pulse_Bag_Filters_Product194.jpg"/>
          <p:cNvPicPr>
            <a:picLocks noChangeAspect="1" noChangeArrowheads="1"/>
          </p:cNvPicPr>
          <p:nvPr/>
        </p:nvPicPr>
        <p:blipFill rotWithShape="1">
          <a:blip r:embed="rId7">
            <a:extLst>
              <a:ext uri="{28A0092B-C50C-407E-A947-70E740481C1C}">
                <a14:useLocalDpi xmlns:a14="http://schemas.microsoft.com/office/drawing/2010/main" val="0"/>
              </a:ext>
            </a:extLst>
          </a:blip>
          <a:srcRect r="4033"/>
          <a:stretch/>
        </p:blipFill>
        <p:spPr bwMode="auto">
          <a:xfrm>
            <a:off x="5022273" y="3884727"/>
            <a:ext cx="4121727" cy="2959228"/>
          </a:xfrm>
          <a:prstGeom prst="rect">
            <a:avLst/>
          </a:prstGeom>
          <a:noFill/>
          <a:extLst>
            <a:ext uri="{909E8E84-426E-40DD-AFC4-6F175D3DCCD1}">
              <a14:hiddenFill xmlns:a14="http://schemas.microsoft.com/office/drawing/2010/main">
                <a:solidFill>
                  <a:srgbClr val="FFFFFF"/>
                </a:solidFill>
              </a14:hiddenFill>
            </a:ext>
          </a:extLst>
        </p:spPr>
      </p:pic>
      <p:sp>
        <p:nvSpPr>
          <p:cNvPr id="13" name="Slide Number Placeholder 2"/>
          <p:cNvSpPr>
            <a:spLocks noGrp="1"/>
          </p:cNvSpPr>
          <p:nvPr>
            <p:ph type="sldNum" sz="quarter" idx="12"/>
          </p:nvPr>
        </p:nvSpPr>
        <p:spPr>
          <a:xfrm>
            <a:off x="6989620" y="6481373"/>
            <a:ext cx="2133600" cy="365125"/>
          </a:xfrm>
        </p:spPr>
        <p:txBody>
          <a:bodyPr/>
          <a:lstStyle/>
          <a:p>
            <a:fld id="{9C905762-C891-4585-A291-5CEA996061E6}" type="slidenum">
              <a:rPr lang="en-US" sz="1600" smtClean="0">
                <a:latin typeface="Arial" pitchFamily="34" charset="0"/>
                <a:cs typeface="Arial" pitchFamily="34" charset="0"/>
              </a:rPr>
              <a:pPr/>
              <a:t>51</a:t>
            </a:fld>
            <a:r>
              <a:rPr lang="en-US" sz="1600" dirty="0" smtClean="0">
                <a:latin typeface="Arial" pitchFamily="34" charset="0"/>
                <a:cs typeface="Arial" pitchFamily="34" charset="0"/>
              </a:rPr>
              <a:t>/53</a:t>
            </a:r>
            <a:endParaRPr lang="en-US" sz="1600" dirty="0">
              <a:latin typeface="Arial" pitchFamily="34" charset="0"/>
              <a:cs typeface="Arial" pitchFamily="34" charset="0"/>
            </a:endParaRPr>
          </a:p>
        </p:txBody>
      </p:sp>
      <p:sp>
        <p:nvSpPr>
          <p:cNvPr id="9" name="Rectangle 8"/>
          <p:cNvSpPr/>
          <p:nvPr/>
        </p:nvSpPr>
        <p:spPr>
          <a:xfrm>
            <a:off x="0" y="0"/>
            <a:ext cx="9144000"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b="1" dirty="0" smtClean="0">
                <a:solidFill>
                  <a:srgbClr val="0000FF"/>
                </a:solidFill>
                <a:latin typeface="Arial" pitchFamily="34" charset="0"/>
                <a:cs typeface="Arial" pitchFamily="34" charset="0"/>
              </a:rPr>
              <a:t>10.9</a:t>
            </a:r>
            <a:r>
              <a:rPr lang="vi-VN" sz="3200" b="1" dirty="0" smtClean="0">
                <a:solidFill>
                  <a:srgbClr val="0000FF"/>
                </a:solidFill>
                <a:latin typeface="Arial" pitchFamily="34" charset="0"/>
                <a:cs typeface="Arial" pitchFamily="34" charset="0"/>
              </a:rPr>
              <a:t> </a:t>
            </a:r>
            <a:r>
              <a:rPr lang="en-US" sz="3200" b="1" dirty="0" err="1">
                <a:solidFill>
                  <a:srgbClr val="0000FF"/>
                </a:solidFill>
                <a:latin typeface="Arial" pitchFamily="34" charset="0"/>
                <a:cs typeface="Arial" pitchFamily="34" charset="0"/>
              </a:rPr>
              <a:t>T</a:t>
            </a:r>
            <a:r>
              <a:rPr lang="en-US" sz="3200" b="1" dirty="0" err="1" smtClean="0">
                <a:solidFill>
                  <a:srgbClr val="0000FF"/>
                </a:solidFill>
                <a:latin typeface="Arial" pitchFamily="34" charset="0"/>
                <a:cs typeface="Arial" pitchFamily="34" charset="0"/>
              </a:rPr>
              <a:t>hiết</a:t>
            </a:r>
            <a:r>
              <a:rPr lang="en-US" sz="3200" b="1" dirty="0" smtClean="0">
                <a:solidFill>
                  <a:srgbClr val="0000FF"/>
                </a:solidFill>
                <a:latin typeface="Arial" pitchFamily="34" charset="0"/>
                <a:cs typeface="Arial" pitchFamily="34" charset="0"/>
              </a:rPr>
              <a:t> </a:t>
            </a:r>
            <a:r>
              <a:rPr lang="en-US" sz="3200" b="1" dirty="0" err="1" smtClean="0">
                <a:solidFill>
                  <a:srgbClr val="0000FF"/>
                </a:solidFill>
                <a:latin typeface="Arial" pitchFamily="34" charset="0"/>
                <a:cs typeface="Arial" pitchFamily="34" charset="0"/>
              </a:rPr>
              <a:t>bị</a:t>
            </a:r>
            <a:r>
              <a:rPr lang="en-US" sz="3200" b="1" dirty="0" smtClean="0">
                <a:solidFill>
                  <a:srgbClr val="0000FF"/>
                </a:solidFill>
                <a:latin typeface="Arial" pitchFamily="34" charset="0"/>
                <a:cs typeface="Arial" pitchFamily="34" charset="0"/>
              </a:rPr>
              <a:t> </a:t>
            </a:r>
            <a:r>
              <a:rPr lang="en-US" sz="3200" b="1" dirty="0" err="1" smtClean="0">
                <a:solidFill>
                  <a:srgbClr val="0000FF"/>
                </a:solidFill>
                <a:latin typeface="Arial" pitchFamily="34" charset="0"/>
                <a:cs typeface="Arial" pitchFamily="34" charset="0"/>
              </a:rPr>
              <a:t>lọc</a:t>
            </a:r>
            <a:endParaRPr lang="en-US" sz="2000" b="1" dirty="0" smtClean="0">
              <a:solidFill>
                <a:srgbClr val="0000FF"/>
              </a:solidFill>
              <a:latin typeface="Arial" pitchFamily="34" charset="0"/>
              <a:cs typeface="Arial" pitchFamily="34" charset="0"/>
            </a:endParaRPr>
          </a:p>
        </p:txBody>
      </p:sp>
    </p:spTree>
    <p:extLst>
      <p:ext uri="{BB962C8B-B14F-4D97-AF65-F5344CB8AC3E}">
        <p14:creationId xmlns:p14="http://schemas.microsoft.com/office/powerpoint/2010/main" val="247049000"/>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42" name="Picture 6" descr="http://www.bagfilters.net.in/files/images/bag-filter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49952" y="533400"/>
            <a:ext cx="3807901" cy="5606077"/>
          </a:xfrm>
          <a:prstGeom prst="rect">
            <a:avLst/>
          </a:prstGeom>
          <a:noFill/>
          <a:extLst>
            <a:ext uri="{909E8E84-426E-40DD-AFC4-6F175D3DCCD1}">
              <a14:hiddenFill xmlns:a14="http://schemas.microsoft.com/office/drawing/2010/main">
                <a:solidFill>
                  <a:srgbClr val="FFFFFF"/>
                </a:solidFill>
              </a14:hiddenFill>
            </a:ext>
          </a:extLst>
        </p:spPr>
      </p:pic>
      <p:pic>
        <p:nvPicPr>
          <p:cNvPr id="39938" name="Picture 2" descr="http://www.spray-dryer.com/images/Bag.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5083" y="2837260"/>
            <a:ext cx="3504310" cy="404343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0" y="0"/>
            <a:ext cx="9144000"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b="1" dirty="0" smtClean="0">
                <a:solidFill>
                  <a:srgbClr val="0000FF"/>
                </a:solidFill>
                <a:latin typeface="Arial" pitchFamily="34" charset="0"/>
                <a:cs typeface="Arial" pitchFamily="34" charset="0"/>
              </a:rPr>
              <a:t>10.9</a:t>
            </a:r>
            <a:r>
              <a:rPr lang="vi-VN" sz="3200" b="1" dirty="0" smtClean="0">
                <a:solidFill>
                  <a:srgbClr val="0000FF"/>
                </a:solidFill>
                <a:latin typeface="Arial" pitchFamily="34" charset="0"/>
                <a:cs typeface="Arial" pitchFamily="34" charset="0"/>
              </a:rPr>
              <a:t> </a:t>
            </a:r>
            <a:r>
              <a:rPr lang="en-US" sz="3200" b="1" dirty="0" err="1">
                <a:solidFill>
                  <a:srgbClr val="0000FF"/>
                </a:solidFill>
                <a:latin typeface="Arial" pitchFamily="34" charset="0"/>
                <a:cs typeface="Arial" pitchFamily="34" charset="0"/>
              </a:rPr>
              <a:t>T</a:t>
            </a:r>
            <a:r>
              <a:rPr lang="en-US" sz="3200" b="1" dirty="0" err="1" smtClean="0">
                <a:solidFill>
                  <a:srgbClr val="0000FF"/>
                </a:solidFill>
                <a:latin typeface="Arial" pitchFamily="34" charset="0"/>
                <a:cs typeface="Arial" pitchFamily="34" charset="0"/>
              </a:rPr>
              <a:t>hiết</a:t>
            </a:r>
            <a:r>
              <a:rPr lang="en-US" sz="3200" b="1" dirty="0" smtClean="0">
                <a:solidFill>
                  <a:srgbClr val="0000FF"/>
                </a:solidFill>
                <a:latin typeface="Arial" pitchFamily="34" charset="0"/>
                <a:cs typeface="Arial" pitchFamily="34" charset="0"/>
              </a:rPr>
              <a:t> </a:t>
            </a:r>
            <a:r>
              <a:rPr lang="en-US" sz="3200" b="1" dirty="0" err="1" smtClean="0">
                <a:solidFill>
                  <a:srgbClr val="0000FF"/>
                </a:solidFill>
                <a:latin typeface="Arial" pitchFamily="34" charset="0"/>
                <a:cs typeface="Arial" pitchFamily="34" charset="0"/>
              </a:rPr>
              <a:t>bị</a:t>
            </a:r>
            <a:r>
              <a:rPr lang="en-US" sz="3200" b="1" dirty="0" smtClean="0">
                <a:solidFill>
                  <a:srgbClr val="0000FF"/>
                </a:solidFill>
                <a:latin typeface="Arial" pitchFamily="34" charset="0"/>
                <a:cs typeface="Arial" pitchFamily="34" charset="0"/>
              </a:rPr>
              <a:t> </a:t>
            </a:r>
            <a:r>
              <a:rPr lang="en-US" sz="3200" b="1" dirty="0" err="1" smtClean="0">
                <a:solidFill>
                  <a:srgbClr val="0000FF"/>
                </a:solidFill>
                <a:latin typeface="Arial" pitchFamily="34" charset="0"/>
                <a:cs typeface="Arial" pitchFamily="34" charset="0"/>
              </a:rPr>
              <a:t>lọc</a:t>
            </a:r>
            <a:endParaRPr lang="en-US" sz="2000" b="1" dirty="0" smtClean="0">
              <a:solidFill>
                <a:srgbClr val="0000FF"/>
              </a:solidFill>
              <a:latin typeface="Arial" pitchFamily="34" charset="0"/>
              <a:cs typeface="Arial" pitchFamily="34" charset="0"/>
            </a:endParaRPr>
          </a:p>
        </p:txBody>
      </p:sp>
      <p:sp>
        <p:nvSpPr>
          <p:cNvPr id="5" name="Rectangle 4"/>
          <p:cNvSpPr/>
          <p:nvPr/>
        </p:nvSpPr>
        <p:spPr>
          <a:xfrm>
            <a:off x="1" y="528935"/>
            <a:ext cx="5410200" cy="2308324"/>
          </a:xfrm>
          <a:prstGeom prst="rect">
            <a:avLst/>
          </a:prstGeom>
        </p:spPr>
        <p:txBody>
          <a:bodyPr wrap="square">
            <a:spAutoFit/>
          </a:bodyPr>
          <a:lstStyle/>
          <a:p>
            <a:pPr algn="just"/>
            <a:r>
              <a:rPr lang="en-US" sz="2400" b="1" dirty="0" err="1" smtClean="0">
                <a:solidFill>
                  <a:srgbClr val="FF0066"/>
                </a:solidFill>
                <a:latin typeface="Arial" pitchFamily="34" charset="0"/>
                <a:cs typeface="Arial" pitchFamily="34" charset="0"/>
                <a:sym typeface="Symbol"/>
              </a:rPr>
              <a:t>Thiết</a:t>
            </a:r>
            <a:r>
              <a:rPr lang="en-US" sz="2400" b="1" dirty="0" smtClean="0">
                <a:solidFill>
                  <a:srgbClr val="FF0066"/>
                </a:solidFill>
                <a:latin typeface="Arial" pitchFamily="34" charset="0"/>
                <a:cs typeface="Arial" pitchFamily="34" charset="0"/>
                <a:sym typeface="Symbol"/>
              </a:rPr>
              <a:t> </a:t>
            </a:r>
            <a:r>
              <a:rPr lang="en-US" sz="2400" b="1" dirty="0" err="1" smtClean="0">
                <a:solidFill>
                  <a:srgbClr val="FF0066"/>
                </a:solidFill>
                <a:latin typeface="Arial" pitchFamily="34" charset="0"/>
                <a:cs typeface="Arial" pitchFamily="34" charset="0"/>
                <a:sym typeface="Symbol"/>
              </a:rPr>
              <a:t>bị</a:t>
            </a:r>
            <a:r>
              <a:rPr lang="en-US" sz="2400" b="1" dirty="0" smtClean="0">
                <a:solidFill>
                  <a:srgbClr val="FF0066"/>
                </a:solidFill>
                <a:latin typeface="Arial" pitchFamily="34" charset="0"/>
                <a:cs typeface="Arial" pitchFamily="34" charset="0"/>
                <a:sym typeface="Symbol"/>
              </a:rPr>
              <a:t> </a:t>
            </a:r>
            <a:r>
              <a:rPr lang="en-US" sz="2400" b="1" dirty="0" err="1" smtClean="0">
                <a:solidFill>
                  <a:srgbClr val="FF0066"/>
                </a:solidFill>
                <a:latin typeface="Arial" pitchFamily="34" charset="0"/>
                <a:cs typeface="Arial" pitchFamily="34" charset="0"/>
                <a:sym typeface="Symbol"/>
              </a:rPr>
              <a:t>lọc</a:t>
            </a:r>
            <a:r>
              <a:rPr lang="en-US" sz="2400" b="1" dirty="0" smtClean="0">
                <a:solidFill>
                  <a:srgbClr val="FF0066"/>
                </a:solidFill>
                <a:latin typeface="Arial" pitchFamily="34" charset="0"/>
                <a:cs typeface="Arial" pitchFamily="34" charset="0"/>
                <a:sym typeface="Symbol"/>
              </a:rPr>
              <a:t> </a:t>
            </a:r>
            <a:r>
              <a:rPr lang="en-US" sz="2400" b="1" dirty="0" err="1" smtClean="0">
                <a:solidFill>
                  <a:srgbClr val="FF0066"/>
                </a:solidFill>
                <a:latin typeface="Arial" pitchFamily="34" charset="0"/>
                <a:cs typeface="Arial" pitchFamily="34" charset="0"/>
                <a:sym typeface="Symbol"/>
              </a:rPr>
              <a:t>tay</a:t>
            </a:r>
            <a:r>
              <a:rPr lang="en-US" sz="2400" b="1" dirty="0" smtClean="0">
                <a:solidFill>
                  <a:srgbClr val="FF0066"/>
                </a:solidFill>
                <a:latin typeface="Arial" pitchFamily="34" charset="0"/>
                <a:cs typeface="Arial" pitchFamily="34" charset="0"/>
                <a:sym typeface="Symbol"/>
              </a:rPr>
              <a:t> </a:t>
            </a:r>
            <a:r>
              <a:rPr lang="en-US" sz="2400" b="1" dirty="0" err="1" smtClean="0">
                <a:solidFill>
                  <a:srgbClr val="FF0066"/>
                </a:solidFill>
                <a:latin typeface="Arial" pitchFamily="34" charset="0"/>
                <a:cs typeface="Arial" pitchFamily="34" charset="0"/>
                <a:sym typeface="Symbol"/>
              </a:rPr>
              <a:t>áo</a:t>
            </a:r>
            <a:r>
              <a:rPr lang="vi-VN" sz="2400" b="1" dirty="0" smtClean="0">
                <a:solidFill>
                  <a:srgbClr val="FF0066"/>
                </a:solidFill>
                <a:latin typeface="Arial" pitchFamily="34" charset="0"/>
                <a:cs typeface="Arial" pitchFamily="34" charset="0"/>
                <a:sym typeface="Symbol"/>
              </a:rPr>
              <a:t>/lọc túi</a:t>
            </a:r>
            <a:r>
              <a:rPr lang="en-US" sz="2400" b="1" dirty="0" smtClean="0">
                <a:solidFill>
                  <a:srgbClr val="FF0066"/>
                </a:solidFill>
                <a:latin typeface="Arial" pitchFamily="34" charset="0"/>
                <a:cs typeface="Arial" pitchFamily="34" charset="0"/>
                <a:sym typeface="Symbol"/>
              </a:rPr>
              <a:t> (</a:t>
            </a:r>
            <a:r>
              <a:rPr lang="vi-VN" sz="2400" b="1" dirty="0" smtClean="0">
                <a:solidFill>
                  <a:srgbClr val="FF0066"/>
                </a:solidFill>
                <a:latin typeface="Arial" pitchFamily="34" charset="0"/>
                <a:cs typeface="Arial" pitchFamily="34" charset="0"/>
                <a:sym typeface="Symbol"/>
              </a:rPr>
              <a:t>bag</a:t>
            </a:r>
            <a:r>
              <a:rPr lang="en-US" sz="2400" b="1" dirty="0" smtClean="0">
                <a:solidFill>
                  <a:srgbClr val="FF0066"/>
                </a:solidFill>
                <a:latin typeface="Arial" pitchFamily="34" charset="0"/>
                <a:cs typeface="Arial" pitchFamily="34" charset="0"/>
                <a:sym typeface="Symbol"/>
              </a:rPr>
              <a:t> filter)</a:t>
            </a:r>
            <a:r>
              <a:rPr lang="en-US" sz="2000" b="1" dirty="0" smtClean="0">
                <a:solidFill>
                  <a:srgbClr val="FF0066"/>
                </a:solidFill>
                <a:latin typeface="Arial" pitchFamily="34" charset="0"/>
                <a:cs typeface="Arial" pitchFamily="34" charset="0"/>
                <a:sym typeface="Symbol"/>
              </a:rPr>
              <a:t>:</a:t>
            </a:r>
            <a:r>
              <a:rPr lang="vi-VN" sz="2000" b="1" dirty="0" smtClean="0">
                <a:solidFill>
                  <a:srgbClr val="FF0066"/>
                </a:solidFill>
                <a:latin typeface="Arial" pitchFamily="34" charset="0"/>
                <a:cs typeface="Arial" pitchFamily="34" charset="0"/>
                <a:sym typeface="Symbol"/>
              </a:rPr>
              <a:t> </a:t>
            </a:r>
            <a:r>
              <a:rPr lang="vi-VN" sz="2400" b="1" dirty="0" smtClean="0">
                <a:solidFill>
                  <a:srgbClr val="009900"/>
                </a:solidFill>
                <a:latin typeface="Arial" pitchFamily="34" charset="0"/>
                <a:cs typeface="Arial" pitchFamily="34" charset="0"/>
                <a:sym typeface="Symbol"/>
              </a:rPr>
              <a:t>Cấu tạo: </a:t>
            </a:r>
            <a:r>
              <a:rPr lang="vi-VN" sz="2400" dirty="0" smtClean="0">
                <a:latin typeface="Arial" pitchFamily="34" charset="0"/>
                <a:cs typeface="Arial" pitchFamily="34" charset="0"/>
                <a:sym typeface="Symbol"/>
              </a:rPr>
              <a:t>Có dạng hình hộp dài (L), rộng (W) và cao (H); được chia thành nhiều ngăn (12 ngăn) để làm việc luân phiên theo chế độ lọc và chế độ rũ bụi. Số túi lọc trong mỗi ngăn từ 8÷15. </a:t>
            </a:r>
            <a:endParaRPr lang="en-US" sz="2000" dirty="0" smtClean="0">
              <a:latin typeface="Arial" pitchFamily="34" charset="0"/>
              <a:cs typeface="Arial" pitchFamily="34" charset="0"/>
              <a:sym typeface="Symbol"/>
            </a:endParaRPr>
          </a:p>
        </p:txBody>
      </p:sp>
      <p:sp>
        <p:nvSpPr>
          <p:cNvPr id="6" name="Slide Number Placeholder 2"/>
          <p:cNvSpPr>
            <a:spLocks noGrp="1"/>
          </p:cNvSpPr>
          <p:nvPr>
            <p:ph type="sldNum" sz="quarter" idx="12"/>
          </p:nvPr>
        </p:nvSpPr>
        <p:spPr>
          <a:xfrm>
            <a:off x="6989620" y="6481373"/>
            <a:ext cx="2133600" cy="365125"/>
          </a:xfrm>
        </p:spPr>
        <p:txBody>
          <a:bodyPr/>
          <a:lstStyle/>
          <a:p>
            <a:fld id="{9C905762-C891-4585-A291-5CEA996061E6}" type="slidenum">
              <a:rPr lang="en-US" sz="1600" smtClean="0">
                <a:latin typeface="Arial" pitchFamily="34" charset="0"/>
                <a:cs typeface="Arial" pitchFamily="34" charset="0"/>
              </a:rPr>
              <a:pPr/>
              <a:t>52</a:t>
            </a:fld>
            <a:r>
              <a:rPr lang="en-US" sz="1600" dirty="0" smtClean="0">
                <a:latin typeface="Arial" pitchFamily="34" charset="0"/>
                <a:cs typeface="Arial" pitchFamily="34" charset="0"/>
              </a:rPr>
              <a:t>/53</a:t>
            </a:r>
            <a:endParaRPr lang="en-US" sz="1600" dirty="0">
              <a:latin typeface="Arial" pitchFamily="34" charset="0"/>
              <a:cs typeface="Arial" pitchFamily="34" charset="0"/>
            </a:endParaRPr>
          </a:p>
        </p:txBody>
      </p:sp>
    </p:spTree>
    <p:extLst>
      <p:ext uri="{BB962C8B-B14F-4D97-AF65-F5344CB8AC3E}">
        <p14:creationId xmlns:p14="http://schemas.microsoft.com/office/powerpoint/2010/main" val="4289238783"/>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b="1" dirty="0" smtClean="0">
                <a:solidFill>
                  <a:srgbClr val="0000FF"/>
                </a:solidFill>
                <a:latin typeface="Arial" pitchFamily="34" charset="0"/>
                <a:cs typeface="Arial" pitchFamily="34" charset="0"/>
              </a:rPr>
              <a:t>10.9</a:t>
            </a:r>
            <a:r>
              <a:rPr lang="vi-VN" sz="3200" b="1" dirty="0" smtClean="0">
                <a:solidFill>
                  <a:srgbClr val="0000FF"/>
                </a:solidFill>
                <a:latin typeface="Arial" pitchFamily="34" charset="0"/>
                <a:cs typeface="Arial" pitchFamily="34" charset="0"/>
              </a:rPr>
              <a:t> </a:t>
            </a:r>
            <a:r>
              <a:rPr lang="en-US" sz="3200" b="1" dirty="0" err="1">
                <a:solidFill>
                  <a:srgbClr val="0000FF"/>
                </a:solidFill>
                <a:latin typeface="Arial" pitchFamily="34" charset="0"/>
                <a:cs typeface="Arial" pitchFamily="34" charset="0"/>
              </a:rPr>
              <a:t>T</a:t>
            </a:r>
            <a:r>
              <a:rPr lang="en-US" sz="3200" b="1" dirty="0" err="1" smtClean="0">
                <a:solidFill>
                  <a:srgbClr val="0000FF"/>
                </a:solidFill>
                <a:latin typeface="Arial" pitchFamily="34" charset="0"/>
                <a:cs typeface="Arial" pitchFamily="34" charset="0"/>
              </a:rPr>
              <a:t>hiết</a:t>
            </a:r>
            <a:r>
              <a:rPr lang="en-US" sz="3200" b="1" dirty="0" smtClean="0">
                <a:solidFill>
                  <a:srgbClr val="0000FF"/>
                </a:solidFill>
                <a:latin typeface="Arial" pitchFamily="34" charset="0"/>
                <a:cs typeface="Arial" pitchFamily="34" charset="0"/>
              </a:rPr>
              <a:t> </a:t>
            </a:r>
            <a:r>
              <a:rPr lang="en-US" sz="3200" b="1" dirty="0" err="1" smtClean="0">
                <a:solidFill>
                  <a:srgbClr val="0000FF"/>
                </a:solidFill>
                <a:latin typeface="Arial" pitchFamily="34" charset="0"/>
                <a:cs typeface="Arial" pitchFamily="34" charset="0"/>
              </a:rPr>
              <a:t>bị</a:t>
            </a:r>
            <a:r>
              <a:rPr lang="en-US" sz="3200" b="1" dirty="0" smtClean="0">
                <a:solidFill>
                  <a:srgbClr val="0000FF"/>
                </a:solidFill>
                <a:latin typeface="Arial" pitchFamily="34" charset="0"/>
                <a:cs typeface="Arial" pitchFamily="34" charset="0"/>
              </a:rPr>
              <a:t> </a:t>
            </a:r>
            <a:r>
              <a:rPr lang="en-US" sz="3200" b="1" dirty="0" err="1" smtClean="0">
                <a:solidFill>
                  <a:srgbClr val="0000FF"/>
                </a:solidFill>
                <a:latin typeface="Arial" pitchFamily="34" charset="0"/>
                <a:cs typeface="Arial" pitchFamily="34" charset="0"/>
              </a:rPr>
              <a:t>lọc</a:t>
            </a:r>
            <a:endParaRPr lang="en-US" sz="2000" b="1" dirty="0" smtClean="0">
              <a:solidFill>
                <a:srgbClr val="0000FF"/>
              </a:solidFill>
              <a:latin typeface="Arial" pitchFamily="34" charset="0"/>
              <a:cs typeface="Arial" pitchFamily="34" charset="0"/>
            </a:endParaRPr>
          </a:p>
        </p:txBody>
      </p:sp>
      <p:sp>
        <p:nvSpPr>
          <p:cNvPr id="3" name="Rectangle 2"/>
          <p:cNvSpPr/>
          <p:nvPr/>
        </p:nvSpPr>
        <p:spPr>
          <a:xfrm>
            <a:off x="0" y="528935"/>
            <a:ext cx="9143999" cy="461665"/>
          </a:xfrm>
          <a:prstGeom prst="rect">
            <a:avLst/>
          </a:prstGeom>
        </p:spPr>
        <p:txBody>
          <a:bodyPr wrap="square">
            <a:spAutoFit/>
          </a:bodyPr>
          <a:lstStyle/>
          <a:p>
            <a:pPr algn="just"/>
            <a:r>
              <a:rPr lang="en-US" sz="2400" b="1" dirty="0" err="1" smtClean="0">
                <a:solidFill>
                  <a:srgbClr val="FF0066"/>
                </a:solidFill>
                <a:latin typeface="Arial" pitchFamily="34" charset="0"/>
                <a:cs typeface="Arial" pitchFamily="34" charset="0"/>
                <a:sym typeface="Symbol"/>
              </a:rPr>
              <a:t>Thiết</a:t>
            </a:r>
            <a:r>
              <a:rPr lang="en-US" sz="2400" b="1" dirty="0" smtClean="0">
                <a:solidFill>
                  <a:srgbClr val="FF0066"/>
                </a:solidFill>
                <a:latin typeface="Arial" pitchFamily="34" charset="0"/>
                <a:cs typeface="Arial" pitchFamily="34" charset="0"/>
                <a:sym typeface="Symbol"/>
              </a:rPr>
              <a:t> </a:t>
            </a:r>
            <a:r>
              <a:rPr lang="en-US" sz="2400" b="1" dirty="0" err="1" smtClean="0">
                <a:solidFill>
                  <a:srgbClr val="FF0066"/>
                </a:solidFill>
                <a:latin typeface="Arial" pitchFamily="34" charset="0"/>
                <a:cs typeface="Arial" pitchFamily="34" charset="0"/>
                <a:sym typeface="Symbol"/>
              </a:rPr>
              <a:t>bị</a:t>
            </a:r>
            <a:r>
              <a:rPr lang="en-US" sz="2400" b="1" dirty="0" smtClean="0">
                <a:solidFill>
                  <a:srgbClr val="FF0066"/>
                </a:solidFill>
                <a:latin typeface="Arial" pitchFamily="34" charset="0"/>
                <a:cs typeface="Arial" pitchFamily="34" charset="0"/>
                <a:sym typeface="Symbol"/>
              </a:rPr>
              <a:t> </a:t>
            </a:r>
            <a:r>
              <a:rPr lang="en-US" sz="2400" b="1" dirty="0" err="1" smtClean="0">
                <a:solidFill>
                  <a:srgbClr val="FF0066"/>
                </a:solidFill>
                <a:latin typeface="Arial" pitchFamily="34" charset="0"/>
                <a:cs typeface="Arial" pitchFamily="34" charset="0"/>
                <a:sym typeface="Symbol"/>
              </a:rPr>
              <a:t>lọc</a:t>
            </a:r>
            <a:r>
              <a:rPr lang="en-US" sz="2400" b="1" dirty="0" smtClean="0">
                <a:solidFill>
                  <a:srgbClr val="FF0066"/>
                </a:solidFill>
                <a:latin typeface="Arial" pitchFamily="34" charset="0"/>
                <a:cs typeface="Arial" pitchFamily="34" charset="0"/>
                <a:sym typeface="Symbol"/>
              </a:rPr>
              <a:t> </a:t>
            </a:r>
            <a:r>
              <a:rPr lang="en-US" sz="2400" b="1" dirty="0" err="1" smtClean="0">
                <a:solidFill>
                  <a:srgbClr val="FF0066"/>
                </a:solidFill>
                <a:latin typeface="Arial" pitchFamily="34" charset="0"/>
                <a:cs typeface="Arial" pitchFamily="34" charset="0"/>
                <a:sym typeface="Symbol"/>
              </a:rPr>
              <a:t>tay</a:t>
            </a:r>
            <a:r>
              <a:rPr lang="en-US" sz="2400" b="1" dirty="0" smtClean="0">
                <a:solidFill>
                  <a:srgbClr val="FF0066"/>
                </a:solidFill>
                <a:latin typeface="Arial" pitchFamily="34" charset="0"/>
                <a:cs typeface="Arial" pitchFamily="34" charset="0"/>
                <a:sym typeface="Symbol"/>
              </a:rPr>
              <a:t> </a:t>
            </a:r>
            <a:r>
              <a:rPr lang="en-US" sz="2400" b="1" dirty="0" err="1" smtClean="0">
                <a:solidFill>
                  <a:srgbClr val="FF0066"/>
                </a:solidFill>
                <a:latin typeface="Arial" pitchFamily="34" charset="0"/>
                <a:cs typeface="Arial" pitchFamily="34" charset="0"/>
                <a:sym typeface="Symbol"/>
              </a:rPr>
              <a:t>áo</a:t>
            </a:r>
            <a:r>
              <a:rPr lang="vi-VN" sz="2400" b="1" dirty="0" smtClean="0">
                <a:solidFill>
                  <a:srgbClr val="FF0066"/>
                </a:solidFill>
                <a:latin typeface="Arial" pitchFamily="34" charset="0"/>
                <a:cs typeface="Arial" pitchFamily="34" charset="0"/>
                <a:sym typeface="Symbol"/>
              </a:rPr>
              <a:t>/lọc túi</a:t>
            </a:r>
            <a:r>
              <a:rPr lang="en-US" sz="2400" b="1" dirty="0" smtClean="0">
                <a:solidFill>
                  <a:srgbClr val="FF0066"/>
                </a:solidFill>
                <a:latin typeface="Arial" pitchFamily="34" charset="0"/>
                <a:cs typeface="Arial" pitchFamily="34" charset="0"/>
                <a:sym typeface="Symbol"/>
              </a:rPr>
              <a:t> (</a:t>
            </a:r>
            <a:r>
              <a:rPr lang="vi-VN" sz="2400" b="1" dirty="0" smtClean="0">
                <a:solidFill>
                  <a:srgbClr val="FF0066"/>
                </a:solidFill>
                <a:latin typeface="Arial" pitchFamily="34" charset="0"/>
                <a:cs typeface="Arial" pitchFamily="34" charset="0"/>
                <a:sym typeface="Symbol"/>
              </a:rPr>
              <a:t>bag</a:t>
            </a:r>
            <a:r>
              <a:rPr lang="en-US" sz="2400" b="1" dirty="0" smtClean="0">
                <a:solidFill>
                  <a:srgbClr val="FF0066"/>
                </a:solidFill>
                <a:latin typeface="Arial" pitchFamily="34" charset="0"/>
                <a:cs typeface="Arial" pitchFamily="34" charset="0"/>
                <a:sym typeface="Symbol"/>
              </a:rPr>
              <a:t> filter)</a:t>
            </a:r>
            <a:r>
              <a:rPr lang="en-US" sz="2000" b="1" dirty="0" smtClean="0">
                <a:solidFill>
                  <a:srgbClr val="FF0066"/>
                </a:solidFill>
                <a:latin typeface="Arial" pitchFamily="34" charset="0"/>
                <a:cs typeface="Arial" pitchFamily="34" charset="0"/>
                <a:sym typeface="Symbol"/>
              </a:rPr>
              <a:t>:</a:t>
            </a:r>
            <a:r>
              <a:rPr lang="vi-VN" sz="2000" b="1" dirty="0" smtClean="0">
                <a:solidFill>
                  <a:srgbClr val="FF0066"/>
                </a:solidFill>
                <a:latin typeface="Arial" pitchFamily="34" charset="0"/>
                <a:cs typeface="Arial" pitchFamily="34" charset="0"/>
                <a:sym typeface="Symbol"/>
              </a:rPr>
              <a:t> </a:t>
            </a:r>
            <a:r>
              <a:rPr lang="vi-VN" sz="2400" b="1" dirty="0" smtClean="0">
                <a:solidFill>
                  <a:srgbClr val="009900"/>
                </a:solidFill>
                <a:latin typeface="Arial" pitchFamily="34" charset="0"/>
                <a:cs typeface="Arial" pitchFamily="34" charset="0"/>
                <a:sym typeface="Symbol"/>
              </a:rPr>
              <a:t>Thông số cơ bản</a:t>
            </a:r>
          </a:p>
        </p:txBody>
      </p:sp>
      <p:pic>
        <p:nvPicPr>
          <p:cNvPr id="40968"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6800" y="990600"/>
            <a:ext cx="4275255" cy="556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p:cNvSpPr/>
          <p:nvPr/>
        </p:nvSpPr>
        <p:spPr>
          <a:xfrm>
            <a:off x="-27709" y="990600"/>
            <a:ext cx="5181600" cy="5632311"/>
          </a:xfrm>
          <a:prstGeom prst="rect">
            <a:avLst/>
          </a:prstGeom>
        </p:spPr>
        <p:txBody>
          <a:bodyPr wrap="square">
            <a:spAutoFit/>
          </a:bodyPr>
          <a:lstStyle/>
          <a:p>
            <a:pPr algn="just"/>
            <a:r>
              <a:rPr lang="vi-VN" sz="2400" dirty="0">
                <a:latin typeface="Arial" pitchFamily="34" charset="0"/>
                <a:cs typeface="Arial" pitchFamily="34" charset="0"/>
                <a:sym typeface="Symbol"/>
              </a:rPr>
              <a:t>Đối với các loại vải lọc, khi động lực quá trình p = 49 Pa thì tải trọng riêng q</a:t>
            </a:r>
            <a:r>
              <a:rPr lang="vi-VN" sz="2400" baseline="-25000" dirty="0">
                <a:latin typeface="Arial" pitchFamily="34" charset="0"/>
                <a:cs typeface="Arial" pitchFamily="34" charset="0"/>
                <a:sym typeface="Symbol"/>
              </a:rPr>
              <a:t>v</a:t>
            </a:r>
            <a:r>
              <a:rPr lang="vi-VN" sz="2400" dirty="0">
                <a:latin typeface="Arial" pitchFamily="34" charset="0"/>
                <a:cs typeface="Arial" pitchFamily="34" charset="0"/>
                <a:sym typeface="Symbol"/>
              </a:rPr>
              <a:t> = 3÷9 m</a:t>
            </a:r>
            <a:r>
              <a:rPr lang="vi-VN" sz="2400" baseline="30000" dirty="0">
                <a:latin typeface="Arial" pitchFamily="34" charset="0"/>
                <a:cs typeface="Arial" pitchFamily="34" charset="0"/>
                <a:sym typeface="Symbol"/>
              </a:rPr>
              <a:t>3</a:t>
            </a:r>
            <a:r>
              <a:rPr lang="vi-VN" sz="2400" dirty="0">
                <a:latin typeface="Arial" pitchFamily="34" charset="0"/>
                <a:cs typeface="Arial" pitchFamily="34" charset="0"/>
                <a:sym typeface="Symbol"/>
              </a:rPr>
              <a:t>/m</a:t>
            </a:r>
            <a:r>
              <a:rPr lang="vi-VN" sz="2400" baseline="30000" dirty="0">
                <a:latin typeface="Arial" pitchFamily="34" charset="0"/>
                <a:cs typeface="Arial" pitchFamily="34" charset="0"/>
                <a:sym typeface="Symbol"/>
              </a:rPr>
              <a:t>2</a:t>
            </a:r>
            <a:r>
              <a:rPr lang="vi-VN" sz="2400" dirty="0">
                <a:latin typeface="Arial" pitchFamily="34" charset="0"/>
                <a:cs typeface="Arial" pitchFamily="34" charset="0"/>
                <a:sym typeface="Symbol"/>
              </a:rPr>
              <a:t>phút.</a:t>
            </a:r>
          </a:p>
          <a:p>
            <a:pPr algn="just"/>
            <a:r>
              <a:rPr lang="vi-VN" sz="2400" b="1" dirty="0">
                <a:latin typeface="Arial" pitchFamily="34" charset="0"/>
                <a:cs typeface="Arial" pitchFamily="34" charset="0"/>
                <a:sym typeface="Symbol"/>
              </a:rPr>
              <a:t>Bề mặt lọc: </a:t>
            </a:r>
          </a:p>
          <a:p>
            <a:pPr algn="ctr"/>
            <a:endParaRPr lang="vi-VN" sz="2400" dirty="0">
              <a:latin typeface="Arial" pitchFamily="34" charset="0"/>
              <a:cs typeface="Arial" pitchFamily="34" charset="0"/>
              <a:sym typeface="Symbol"/>
            </a:endParaRPr>
          </a:p>
          <a:p>
            <a:pPr algn="just"/>
            <a:endParaRPr lang="vi-VN" sz="2400" dirty="0">
              <a:latin typeface="Arial" pitchFamily="34" charset="0"/>
              <a:cs typeface="Arial" pitchFamily="34" charset="0"/>
              <a:sym typeface="Symbol"/>
            </a:endParaRPr>
          </a:p>
          <a:p>
            <a:pPr algn="just"/>
            <a:r>
              <a:rPr lang="vi-VN" sz="2400" dirty="0">
                <a:latin typeface="Arial" pitchFamily="34" charset="0"/>
                <a:cs typeface="Arial" pitchFamily="34" charset="0"/>
                <a:sym typeface="Symbol"/>
              </a:rPr>
              <a:t>: hệ số lưu ý đến độ bít kín các lỗ,  = 0,85</a:t>
            </a:r>
          </a:p>
          <a:p>
            <a:pPr algn="just"/>
            <a:r>
              <a:rPr lang="vi-VN" sz="2400" b="1" dirty="0">
                <a:latin typeface="Arial" pitchFamily="34" charset="0"/>
                <a:cs typeface="Arial" pitchFamily="34" charset="0"/>
                <a:sym typeface="Symbol"/>
              </a:rPr>
              <a:t>Số túi lọc cần thiết:</a:t>
            </a:r>
          </a:p>
          <a:p>
            <a:pPr algn="just"/>
            <a:endParaRPr lang="vi-VN" sz="2400" dirty="0">
              <a:latin typeface="Arial" pitchFamily="34" charset="0"/>
              <a:cs typeface="Arial" pitchFamily="34" charset="0"/>
              <a:sym typeface="Symbol"/>
            </a:endParaRPr>
          </a:p>
          <a:p>
            <a:pPr algn="just"/>
            <a:endParaRPr lang="vi-VN" sz="2400" dirty="0">
              <a:latin typeface="Arial" pitchFamily="34" charset="0"/>
              <a:cs typeface="Arial" pitchFamily="34" charset="0"/>
              <a:sym typeface="Symbol"/>
            </a:endParaRPr>
          </a:p>
          <a:p>
            <a:pPr algn="just"/>
            <a:r>
              <a:rPr lang="vi-VN" sz="2400" dirty="0">
                <a:latin typeface="Arial" pitchFamily="34" charset="0"/>
                <a:cs typeface="Arial" pitchFamily="34" charset="0"/>
                <a:sym typeface="Symbol"/>
              </a:rPr>
              <a:t>Số túi này, được bố trí theo chiều dài và chiều rộng thiết bị, z =ab.</a:t>
            </a:r>
          </a:p>
          <a:p>
            <a:pPr algn="just"/>
            <a:r>
              <a:rPr lang="vi-VN" sz="2400" dirty="0">
                <a:latin typeface="Arial" pitchFamily="34" charset="0"/>
                <a:cs typeface="Arial" pitchFamily="34" charset="0"/>
                <a:sym typeface="Symbol"/>
              </a:rPr>
              <a:t>a = số túi theo chiều dài, b = số túi theo chiều rộng</a:t>
            </a:r>
            <a:r>
              <a:rPr lang="vi-VN" sz="2400" dirty="0" smtClean="0">
                <a:latin typeface="Arial" pitchFamily="34" charset="0"/>
                <a:cs typeface="Arial" pitchFamily="34" charset="0"/>
                <a:sym typeface="Symbol"/>
              </a:rPr>
              <a:t>.</a:t>
            </a:r>
            <a:endParaRPr lang="en-US" sz="2400" dirty="0">
              <a:latin typeface="Arial" pitchFamily="34" charset="0"/>
              <a:cs typeface="Arial" pitchFamily="34" charset="0"/>
              <a:sym typeface="Symbol"/>
            </a:endParaRPr>
          </a:p>
        </p:txBody>
      </p:sp>
      <p:graphicFrame>
        <p:nvGraphicFramePr>
          <p:cNvPr id="7" name="Object 6"/>
          <p:cNvGraphicFramePr>
            <a:graphicFrameLocks noChangeAspect="1"/>
          </p:cNvGraphicFramePr>
          <p:nvPr>
            <p:extLst>
              <p:ext uri="{D42A27DB-BD31-4B8C-83A1-F6EECF244321}">
                <p14:modId xmlns:p14="http://schemas.microsoft.com/office/powerpoint/2010/main" val="3442937002"/>
              </p:ext>
            </p:extLst>
          </p:nvPr>
        </p:nvGraphicFramePr>
        <p:xfrm>
          <a:off x="2362200" y="2133600"/>
          <a:ext cx="1828800" cy="1079500"/>
        </p:xfrm>
        <a:graphic>
          <a:graphicData uri="http://schemas.openxmlformats.org/presentationml/2006/ole">
            <mc:AlternateContent xmlns:mc="http://schemas.openxmlformats.org/markup-compatibility/2006">
              <mc:Choice xmlns:v="urn:schemas-microsoft-com:vml" Requires="v">
                <p:oleObj spid="_x0000_s41115" name="Equation" r:id="rId4" imgW="774364" imgH="457002" progId="Equation.3">
                  <p:embed/>
                </p:oleObj>
              </mc:Choice>
              <mc:Fallback>
                <p:oleObj name="Equation" r:id="rId4" imgW="774364" imgH="457002" progId="Equation.3">
                  <p:embed/>
                  <p:pic>
                    <p:nvPicPr>
                      <p:cNvPr id="0" name="Picture 14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62200" y="2133600"/>
                        <a:ext cx="1828800" cy="10795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 name="Object 7"/>
          <p:cNvGraphicFramePr>
            <a:graphicFrameLocks noChangeAspect="1"/>
          </p:cNvGraphicFramePr>
          <p:nvPr>
            <p:extLst>
              <p:ext uri="{D42A27DB-BD31-4B8C-83A1-F6EECF244321}">
                <p14:modId xmlns:p14="http://schemas.microsoft.com/office/powerpoint/2010/main" val="865648164"/>
              </p:ext>
            </p:extLst>
          </p:nvPr>
        </p:nvGraphicFramePr>
        <p:xfrm>
          <a:off x="2430463" y="4114800"/>
          <a:ext cx="1379537" cy="930275"/>
        </p:xfrm>
        <a:graphic>
          <a:graphicData uri="http://schemas.openxmlformats.org/presentationml/2006/ole">
            <mc:AlternateContent xmlns:mc="http://schemas.openxmlformats.org/markup-compatibility/2006">
              <mc:Choice xmlns:v="urn:schemas-microsoft-com:vml" Requires="v">
                <p:oleObj spid="_x0000_s41116" name="Equation" r:id="rId6" imgW="583947" imgH="393529" progId="Equation.3">
                  <p:embed/>
                </p:oleObj>
              </mc:Choice>
              <mc:Fallback>
                <p:oleObj name="Equation" r:id="rId6" imgW="583947" imgH="393529" progId="Equation.3">
                  <p:embed/>
                  <p:pic>
                    <p:nvPicPr>
                      <p:cNvPr id="0" name="Picture 14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30463" y="4114800"/>
                        <a:ext cx="1379537" cy="9302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 name="Slide Number Placeholder 2"/>
          <p:cNvSpPr>
            <a:spLocks noGrp="1"/>
          </p:cNvSpPr>
          <p:nvPr>
            <p:ph type="sldNum" sz="quarter" idx="12"/>
          </p:nvPr>
        </p:nvSpPr>
        <p:spPr>
          <a:xfrm>
            <a:off x="6989620" y="6481373"/>
            <a:ext cx="2133600" cy="365125"/>
          </a:xfrm>
        </p:spPr>
        <p:txBody>
          <a:bodyPr/>
          <a:lstStyle/>
          <a:p>
            <a:fld id="{9C905762-C891-4585-A291-5CEA996061E6}" type="slidenum">
              <a:rPr lang="en-US" sz="1600" smtClean="0">
                <a:latin typeface="Arial" pitchFamily="34" charset="0"/>
                <a:cs typeface="Arial" pitchFamily="34" charset="0"/>
              </a:rPr>
              <a:pPr/>
              <a:t>53</a:t>
            </a:fld>
            <a:r>
              <a:rPr lang="en-US" sz="1600" dirty="0" smtClean="0">
                <a:latin typeface="Arial" pitchFamily="34" charset="0"/>
                <a:cs typeface="Arial" pitchFamily="34" charset="0"/>
              </a:rPr>
              <a:t>/53</a:t>
            </a:r>
            <a:endParaRPr lang="en-US" sz="1600" dirty="0">
              <a:latin typeface="Arial" pitchFamily="34" charset="0"/>
              <a:cs typeface="Arial" pitchFamily="34" charset="0"/>
            </a:endParaRPr>
          </a:p>
        </p:txBody>
      </p:sp>
    </p:spTree>
    <p:extLst>
      <p:ext uri="{BB962C8B-B14F-4D97-AF65-F5344CB8AC3E}">
        <p14:creationId xmlns:p14="http://schemas.microsoft.com/office/powerpoint/2010/main" val="2418752359"/>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b="1" dirty="0" smtClean="0">
                <a:solidFill>
                  <a:srgbClr val="0000FF"/>
                </a:solidFill>
                <a:latin typeface="Arial" pitchFamily="34" charset="0"/>
                <a:cs typeface="Arial" pitchFamily="34" charset="0"/>
              </a:rPr>
              <a:t>10.9</a:t>
            </a:r>
            <a:r>
              <a:rPr lang="vi-VN" sz="3200" b="1" dirty="0" smtClean="0">
                <a:solidFill>
                  <a:srgbClr val="0000FF"/>
                </a:solidFill>
                <a:latin typeface="Arial" pitchFamily="34" charset="0"/>
                <a:cs typeface="Arial" pitchFamily="34" charset="0"/>
              </a:rPr>
              <a:t> </a:t>
            </a:r>
            <a:r>
              <a:rPr lang="en-US" sz="3200" b="1" dirty="0" err="1">
                <a:solidFill>
                  <a:srgbClr val="0000FF"/>
                </a:solidFill>
                <a:latin typeface="Arial" pitchFamily="34" charset="0"/>
                <a:cs typeface="Arial" pitchFamily="34" charset="0"/>
              </a:rPr>
              <a:t>T</a:t>
            </a:r>
            <a:r>
              <a:rPr lang="en-US" sz="3200" b="1" dirty="0" err="1" smtClean="0">
                <a:solidFill>
                  <a:srgbClr val="0000FF"/>
                </a:solidFill>
                <a:latin typeface="Arial" pitchFamily="34" charset="0"/>
                <a:cs typeface="Arial" pitchFamily="34" charset="0"/>
              </a:rPr>
              <a:t>hiết</a:t>
            </a:r>
            <a:r>
              <a:rPr lang="en-US" sz="3200" b="1" dirty="0" smtClean="0">
                <a:solidFill>
                  <a:srgbClr val="0000FF"/>
                </a:solidFill>
                <a:latin typeface="Arial" pitchFamily="34" charset="0"/>
                <a:cs typeface="Arial" pitchFamily="34" charset="0"/>
              </a:rPr>
              <a:t> </a:t>
            </a:r>
            <a:r>
              <a:rPr lang="en-US" sz="3200" b="1" dirty="0" err="1" smtClean="0">
                <a:solidFill>
                  <a:srgbClr val="0000FF"/>
                </a:solidFill>
                <a:latin typeface="Arial" pitchFamily="34" charset="0"/>
                <a:cs typeface="Arial" pitchFamily="34" charset="0"/>
              </a:rPr>
              <a:t>bị</a:t>
            </a:r>
            <a:r>
              <a:rPr lang="en-US" sz="3200" b="1" dirty="0" smtClean="0">
                <a:solidFill>
                  <a:srgbClr val="0000FF"/>
                </a:solidFill>
                <a:latin typeface="Arial" pitchFamily="34" charset="0"/>
                <a:cs typeface="Arial" pitchFamily="34" charset="0"/>
              </a:rPr>
              <a:t> </a:t>
            </a:r>
            <a:r>
              <a:rPr lang="en-US" sz="3200" b="1" dirty="0" err="1" smtClean="0">
                <a:solidFill>
                  <a:srgbClr val="0000FF"/>
                </a:solidFill>
                <a:latin typeface="Arial" pitchFamily="34" charset="0"/>
                <a:cs typeface="Arial" pitchFamily="34" charset="0"/>
              </a:rPr>
              <a:t>lọc</a:t>
            </a:r>
            <a:endParaRPr lang="en-US" sz="2000" b="1" dirty="0" smtClean="0">
              <a:solidFill>
                <a:srgbClr val="0000FF"/>
              </a:solidFill>
              <a:latin typeface="Arial" pitchFamily="34" charset="0"/>
              <a:cs typeface="Arial" pitchFamily="34" charset="0"/>
            </a:endParaRPr>
          </a:p>
        </p:txBody>
      </p:sp>
      <p:sp>
        <p:nvSpPr>
          <p:cNvPr id="3" name="Rectangle 2"/>
          <p:cNvSpPr/>
          <p:nvPr/>
        </p:nvSpPr>
        <p:spPr>
          <a:xfrm>
            <a:off x="0" y="528935"/>
            <a:ext cx="9143999" cy="1754326"/>
          </a:xfrm>
          <a:prstGeom prst="rect">
            <a:avLst/>
          </a:prstGeom>
        </p:spPr>
        <p:txBody>
          <a:bodyPr wrap="square">
            <a:spAutoFit/>
          </a:bodyPr>
          <a:lstStyle/>
          <a:p>
            <a:pPr algn="just"/>
            <a:r>
              <a:rPr lang="en-US" sz="2400" b="1" dirty="0" err="1" smtClean="0">
                <a:solidFill>
                  <a:srgbClr val="FF0066"/>
                </a:solidFill>
                <a:latin typeface="Arial" pitchFamily="34" charset="0"/>
                <a:cs typeface="Arial" pitchFamily="34" charset="0"/>
                <a:sym typeface="Symbol"/>
              </a:rPr>
              <a:t>Thiết</a:t>
            </a:r>
            <a:r>
              <a:rPr lang="en-US" sz="2400" b="1" dirty="0" smtClean="0">
                <a:solidFill>
                  <a:srgbClr val="FF0066"/>
                </a:solidFill>
                <a:latin typeface="Arial" pitchFamily="34" charset="0"/>
                <a:cs typeface="Arial" pitchFamily="34" charset="0"/>
                <a:sym typeface="Symbol"/>
              </a:rPr>
              <a:t> </a:t>
            </a:r>
            <a:r>
              <a:rPr lang="en-US" sz="2400" b="1" dirty="0" err="1" smtClean="0">
                <a:solidFill>
                  <a:srgbClr val="FF0066"/>
                </a:solidFill>
                <a:latin typeface="Arial" pitchFamily="34" charset="0"/>
                <a:cs typeface="Arial" pitchFamily="34" charset="0"/>
                <a:sym typeface="Symbol"/>
              </a:rPr>
              <a:t>bị</a:t>
            </a:r>
            <a:r>
              <a:rPr lang="en-US" sz="2400" b="1" dirty="0" smtClean="0">
                <a:solidFill>
                  <a:srgbClr val="FF0066"/>
                </a:solidFill>
                <a:latin typeface="Arial" pitchFamily="34" charset="0"/>
                <a:cs typeface="Arial" pitchFamily="34" charset="0"/>
                <a:sym typeface="Symbol"/>
              </a:rPr>
              <a:t> </a:t>
            </a:r>
            <a:r>
              <a:rPr lang="en-US" sz="2400" b="1" dirty="0" err="1" smtClean="0">
                <a:solidFill>
                  <a:srgbClr val="FF0066"/>
                </a:solidFill>
                <a:latin typeface="Arial" pitchFamily="34" charset="0"/>
                <a:cs typeface="Arial" pitchFamily="34" charset="0"/>
                <a:sym typeface="Symbol"/>
              </a:rPr>
              <a:t>lọc</a:t>
            </a:r>
            <a:r>
              <a:rPr lang="en-US" sz="2400" b="1" dirty="0" smtClean="0">
                <a:solidFill>
                  <a:srgbClr val="FF0066"/>
                </a:solidFill>
                <a:latin typeface="Arial" pitchFamily="34" charset="0"/>
                <a:cs typeface="Arial" pitchFamily="34" charset="0"/>
                <a:sym typeface="Symbol"/>
              </a:rPr>
              <a:t> </a:t>
            </a:r>
            <a:r>
              <a:rPr lang="en-US" sz="2400" b="1" dirty="0" err="1" smtClean="0">
                <a:solidFill>
                  <a:srgbClr val="FF0066"/>
                </a:solidFill>
                <a:latin typeface="Arial" pitchFamily="34" charset="0"/>
                <a:cs typeface="Arial" pitchFamily="34" charset="0"/>
                <a:sym typeface="Symbol"/>
              </a:rPr>
              <a:t>tay</a:t>
            </a:r>
            <a:r>
              <a:rPr lang="en-US" sz="2400" b="1" dirty="0" smtClean="0">
                <a:solidFill>
                  <a:srgbClr val="FF0066"/>
                </a:solidFill>
                <a:latin typeface="Arial" pitchFamily="34" charset="0"/>
                <a:cs typeface="Arial" pitchFamily="34" charset="0"/>
                <a:sym typeface="Symbol"/>
              </a:rPr>
              <a:t> </a:t>
            </a:r>
            <a:r>
              <a:rPr lang="en-US" sz="2400" b="1" dirty="0" err="1" smtClean="0">
                <a:solidFill>
                  <a:srgbClr val="FF0066"/>
                </a:solidFill>
                <a:latin typeface="Arial" pitchFamily="34" charset="0"/>
                <a:cs typeface="Arial" pitchFamily="34" charset="0"/>
                <a:sym typeface="Symbol"/>
              </a:rPr>
              <a:t>áo</a:t>
            </a:r>
            <a:r>
              <a:rPr lang="vi-VN" sz="2400" b="1" dirty="0" smtClean="0">
                <a:solidFill>
                  <a:srgbClr val="FF0066"/>
                </a:solidFill>
                <a:latin typeface="Arial" pitchFamily="34" charset="0"/>
                <a:cs typeface="Arial" pitchFamily="34" charset="0"/>
                <a:sym typeface="Symbol"/>
              </a:rPr>
              <a:t>/lọc túi</a:t>
            </a:r>
            <a:r>
              <a:rPr lang="en-US" sz="2400" b="1" dirty="0" smtClean="0">
                <a:solidFill>
                  <a:srgbClr val="FF0066"/>
                </a:solidFill>
                <a:latin typeface="Arial" pitchFamily="34" charset="0"/>
                <a:cs typeface="Arial" pitchFamily="34" charset="0"/>
                <a:sym typeface="Symbol"/>
              </a:rPr>
              <a:t> (</a:t>
            </a:r>
            <a:r>
              <a:rPr lang="vi-VN" sz="2400" b="1" dirty="0" smtClean="0">
                <a:solidFill>
                  <a:srgbClr val="FF0066"/>
                </a:solidFill>
                <a:latin typeface="Arial" pitchFamily="34" charset="0"/>
                <a:cs typeface="Arial" pitchFamily="34" charset="0"/>
                <a:sym typeface="Symbol"/>
              </a:rPr>
              <a:t>bag</a:t>
            </a:r>
            <a:r>
              <a:rPr lang="en-US" sz="2400" b="1" dirty="0" smtClean="0">
                <a:solidFill>
                  <a:srgbClr val="FF0066"/>
                </a:solidFill>
                <a:latin typeface="Arial" pitchFamily="34" charset="0"/>
                <a:cs typeface="Arial" pitchFamily="34" charset="0"/>
                <a:sym typeface="Symbol"/>
              </a:rPr>
              <a:t> filter)</a:t>
            </a:r>
            <a:r>
              <a:rPr lang="en-US" sz="2000" b="1" dirty="0" smtClean="0">
                <a:solidFill>
                  <a:srgbClr val="FF0066"/>
                </a:solidFill>
                <a:latin typeface="Arial" pitchFamily="34" charset="0"/>
                <a:cs typeface="Arial" pitchFamily="34" charset="0"/>
                <a:sym typeface="Symbol"/>
              </a:rPr>
              <a:t>:</a:t>
            </a:r>
            <a:r>
              <a:rPr lang="vi-VN" sz="2000" b="1" dirty="0" smtClean="0">
                <a:solidFill>
                  <a:srgbClr val="FF0066"/>
                </a:solidFill>
                <a:latin typeface="Arial" pitchFamily="34" charset="0"/>
                <a:cs typeface="Arial" pitchFamily="34" charset="0"/>
                <a:sym typeface="Symbol"/>
              </a:rPr>
              <a:t> </a:t>
            </a:r>
            <a:r>
              <a:rPr lang="vi-VN" sz="2400" b="1" dirty="0" smtClean="0">
                <a:solidFill>
                  <a:srgbClr val="009900"/>
                </a:solidFill>
                <a:latin typeface="Arial" pitchFamily="34" charset="0"/>
                <a:cs typeface="Arial" pitchFamily="34" charset="0"/>
                <a:sym typeface="Symbol"/>
              </a:rPr>
              <a:t>Nguyên lý làm việc</a:t>
            </a:r>
          </a:p>
          <a:p>
            <a:pPr algn="just"/>
            <a:r>
              <a:rPr lang="vi-VN" sz="2000" dirty="0" smtClean="0">
                <a:latin typeface="Arial" pitchFamily="34" charset="0"/>
                <a:cs typeface="Arial" pitchFamily="34" charset="0"/>
                <a:sym typeface="Symbol"/>
              </a:rPr>
              <a:t>Thiết bị lọc túi có thể thiết kế thành nhiều ngăn thông với khoang chứa cặn hình nón. Hỗn hợp vào thiết bị rồi phân ra thành các dòng tương ứng với số ngăn. Từ các ngăn khí bụi qua các túi lọc, bụi bị giữ lại trên bề mặt túi lọc. Khí sạch thoát ra đi lên khoang chứa khí sạch </a:t>
            </a:r>
            <a:r>
              <a:rPr lang="vi-VN" sz="2000" dirty="0">
                <a:latin typeface="Arial" pitchFamily="34" charset="0"/>
                <a:cs typeface="Arial" pitchFamily="34" charset="0"/>
                <a:sym typeface="Symbol"/>
              </a:rPr>
              <a:t>thoát ra ngoài qua cửa khí ra. </a:t>
            </a:r>
            <a:endParaRPr lang="en-US" sz="2000" dirty="0" smtClean="0">
              <a:latin typeface="Arial" pitchFamily="34" charset="0"/>
              <a:cs typeface="Arial" pitchFamily="34" charset="0"/>
              <a:sym typeface="Symbol"/>
            </a:endParaRPr>
          </a:p>
        </p:txBody>
      </p:sp>
      <p:pic>
        <p:nvPicPr>
          <p:cNvPr id="41988" name="Picture 4" descr="http://www.aquamisr.com/photo/photoaq/pbages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855" y="2209801"/>
            <a:ext cx="5602157" cy="4648200"/>
          </a:xfrm>
          <a:prstGeom prst="rect">
            <a:avLst/>
          </a:prstGeom>
          <a:noFill/>
          <a:extLst>
            <a:ext uri="{909E8E84-426E-40DD-AFC4-6F175D3DCCD1}">
              <a14:hiddenFill xmlns:a14="http://schemas.microsoft.com/office/drawing/2010/main">
                <a:solidFill>
                  <a:srgbClr val="FFFFFF"/>
                </a:solidFill>
              </a14:hiddenFill>
            </a:ext>
          </a:extLst>
        </p:spPr>
      </p:pic>
      <p:pic>
        <p:nvPicPr>
          <p:cNvPr id="41990" name="Picture 6" descr="http://www.microtechboiler.com/images/bag-filter-tw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26093" y="3810000"/>
            <a:ext cx="3510979" cy="25908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5486400" y="2257961"/>
            <a:ext cx="3726871" cy="1323439"/>
          </a:xfrm>
          <a:prstGeom prst="rect">
            <a:avLst/>
          </a:prstGeom>
        </p:spPr>
        <p:txBody>
          <a:bodyPr wrap="square">
            <a:spAutoFit/>
          </a:bodyPr>
          <a:lstStyle/>
          <a:p>
            <a:pPr algn="just"/>
            <a:r>
              <a:rPr lang="vi-VN" sz="2000" dirty="0" smtClean="0">
                <a:latin typeface="Arial" pitchFamily="34" charset="0"/>
                <a:cs typeface="Arial" pitchFamily="34" charset="0"/>
                <a:sym typeface="Symbol"/>
              </a:rPr>
              <a:t>Nhờ cơ cấu rung động rũ bụi nên bụi được rơi xuống khoang chứa bụi và vít tải vận chuyển ra ngoài.</a:t>
            </a:r>
            <a:endParaRPr lang="vi-VN" sz="2000" dirty="0">
              <a:latin typeface="Arial" pitchFamily="34" charset="0"/>
              <a:cs typeface="Arial" pitchFamily="34" charset="0"/>
              <a:sym typeface="Symbol"/>
            </a:endParaRPr>
          </a:p>
        </p:txBody>
      </p:sp>
      <p:sp>
        <p:nvSpPr>
          <p:cNvPr id="7" name="Slide Number Placeholder 2"/>
          <p:cNvSpPr>
            <a:spLocks noGrp="1"/>
          </p:cNvSpPr>
          <p:nvPr>
            <p:ph type="sldNum" sz="quarter" idx="12"/>
          </p:nvPr>
        </p:nvSpPr>
        <p:spPr>
          <a:xfrm>
            <a:off x="6989620" y="6481373"/>
            <a:ext cx="2133600" cy="365125"/>
          </a:xfrm>
        </p:spPr>
        <p:txBody>
          <a:bodyPr/>
          <a:lstStyle/>
          <a:p>
            <a:fld id="{9C905762-C891-4585-A291-5CEA996061E6}" type="slidenum">
              <a:rPr lang="en-US" sz="1600" smtClean="0">
                <a:latin typeface="Arial" pitchFamily="34" charset="0"/>
                <a:cs typeface="Arial" pitchFamily="34" charset="0"/>
              </a:rPr>
              <a:pPr/>
              <a:t>54</a:t>
            </a:fld>
            <a:r>
              <a:rPr lang="en-US" sz="1600" dirty="0" smtClean="0">
                <a:latin typeface="Arial" pitchFamily="34" charset="0"/>
                <a:cs typeface="Arial" pitchFamily="34" charset="0"/>
              </a:rPr>
              <a:t>/53</a:t>
            </a:r>
            <a:endParaRPr lang="en-US" sz="1600" dirty="0">
              <a:latin typeface="Arial" pitchFamily="34" charset="0"/>
              <a:cs typeface="Arial" pitchFamily="34" charset="0"/>
            </a:endParaRPr>
          </a:p>
        </p:txBody>
      </p:sp>
    </p:spTree>
    <p:extLst>
      <p:ext uri="{BB962C8B-B14F-4D97-AF65-F5344CB8AC3E}">
        <p14:creationId xmlns:p14="http://schemas.microsoft.com/office/powerpoint/2010/main" val="2062024781"/>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8979" y="2112096"/>
            <a:ext cx="6510021" cy="4745904"/>
          </a:xfrm>
          <a:prstGeom prst="rect">
            <a:avLst/>
          </a:prstGeom>
        </p:spPr>
      </p:pic>
      <p:sp>
        <p:nvSpPr>
          <p:cNvPr id="2" name="Rectangle 1"/>
          <p:cNvSpPr/>
          <p:nvPr/>
        </p:nvSpPr>
        <p:spPr>
          <a:xfrm>
            <a:off x="0" y="0"/>
            <a:ext cx="9144000"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b="1" dirty="0" smtClean="0">
                <a:solidFill>
                  <a:srgbClr val="0000FF"/>
                </a:solidFill>
                <a:latin typeface="Arial" pitchFamily="34" charset="0"/>
                <a:cs typeface="Arial" pitchFamily="34" charset="0"/>
              </a:rPr>
              <a:t>10.9</a:t>
            </a:r>
            <a:r>
              <a:rPr lang="vi-VN" sz="3200" b="1" dirty="0" smtClean="0">
                <a:solidFill>
                  <a:srgbClr val="0000FF"/>
                </a:solidFill>
                <a:latin typeface="Arial" pitchFamily="34" charset="0"/>
                <a:cs typeface="Arial" pitchFamily="34" charset="0"/>
              </a:rPr>
              <a:t> </a:t>
            </a:r>
            <a:r>
              <a:rPr lang="en-US" sz="3200" b="1" dirty="0" err="1">
                <a:solidFill>
                  <a:srgbClr val="0000FF"/>
                </a:solidFill>
                <a:latin typeface="Arial" pitchFamily="34" charset="0"/>
                <a:cs typeface="Arial" pitchFamily="34" charset="0"/>
              </a:rPr>
              <a:t>T</a:t>
            </a:r>
            <a:r>
              <a:rPr lang="en-US" sz="3200" b="1" dirty="0" err="1" smtClean="0">
                <a:solidFill>
                  <a:srgbClr val="0000FF"/>
                </a:solidFill>
                <a:latin typeface="Arial" pitchFamily="34" charset="0"/>
                <a:cs typeface="Arial" pitchFamily="34" charset="0"/>
              </a:rPr>
              <a:t>hiết</a:t>
            </a:r>
            <a:r>
              <a:rPr lang="en-US" sz="3200" b="1" dirty="0" smtClean="0">
                <a:solidFill>
                  <a:srgbClr val="0000FF"/>
                </a:solidFill>
                <a:latin typeface="Arial" pitchFamily="34" charset="0"/>
                <a:cs typeface="Arial" pitchFamily="34" charset="0"/>
              </a:rPr>
              <a:t> </a:t>
            </a:r>
            <a:r>
              <a:rPr lang="en-US" sz="3200" b="1" dirty="0" err="1" smtClean="0">
                <a:solidFill>
                  <a:srgbClr val="0000FF"/>
                </a:solidFill>
                <a:latin typeface="Arial" pitchFamily="34" charset="0"/>
                <a:cs typeface="Arial" pitchFamily="34" charset="0"/>
              </a:rPr>
              <a:t>bị</a:t>
            </a:r>
            <a:r>
              <a:rPr lang="en-US" sz="3200" b="1" dirty="0" smtClean="0">
                <a:solidFill>
                  <a:srgbClr val="0000FF"/>
                </a:solidFill>
                <a:latin typeface="Arial" pitchFamily="34" charset="0"/>
                <a:cs typeface="Arial" pitchFamily="34" charset="0"/>
              </a:rPr>
              <a:t> </a:t>
            </a:r>
            <a:r>
              <a:rPr lang="en-US" sz="3200" b="1" dirty="0" err="1" smtClean="0">
                <a:solidFill>
                  <a:srgbClr val="0000FF"/>
                </a:solidFill>
                <a:latin typeface="Arial" pitchFamily="34" charset="0"/>
                <a:cs typeface="Arial" pitchFamily="34" charset="0"/>
              </a:rPr>
              <a:t>lọc</a:t>
            </a:r>
            <a:endParaRPr lang="en-US" sz="2000" b="1" dirty="0" smtClean="0">
              <a:solidFill>
                <a:srgbClr val="0000FF"/>
              </a:solidFill>
              <a:latin typeface="Arial" pitchFamily="34" charset="0"/>
              <a:cs typeface="Arial" pitchFamily="34" charset="0"/>
            </a:endParaRPr>
          </a:p>
        </p:txBody>
      </p:sp>
      <p:sp>
        <p:nvSpPr>
          <p:cNvPr id="3" name="Rectangle 2"/>
          <p:cNvSpPr/>
          <p:nvPr/>
        </p:nvSpPr>
        <p:spPr>
          <a:xfrm>
            <a:off x="0" y="528935"/>
            <a:ext cx="9143999" cy="2000548"/>
          </a:xfrm>
          <a:prstGeom prst="rect">
            <a:avLst/>
          </a:prstGeom>
        </p:spPr>
        <p:txBody>
          <a:bodyPr wrap="square">
            <a:spAutoFit/>
          </a:bodyPr>
          <a:lstStyle/>
          <a:p>
            <a:pPr algn="just"/>
            <a:r>
              <a:rPr lang="en-US" sz="2400" b="1" dirty="0" err="1" smtClean="0">
                <a:solidFill>
                  <a:srgbClr val="FF0066"/>
                </a:solidFill>
                <a:latin typeface="Arial" pitchFamily="34" charset="0"/>
                <a:cs typeface="Arial" pitchFamily="34" charset="0"/>
                <a:sym typeface="Symbol"/>
              </a:rPr>
              <a:t>Thiết</a:t>
            </a:r>
            <a:r>
              <a:rPr lang="en-US" sz="2400" b="1" dirty="0" smtClean="0">
                <a:solidFill>
                  <a:srgbClr val="FF0066"/>
                </a:solidFill>
                <a:latin typeface="Arial" pitchFamily="34" charset="0"/>
                <a:cs typeface="Arial" pitchFamily="34" charset="0"/>
                <a:sym typeface="Symbol"/>
              </a:rPr>
              <a:t> </a:t>
            </a:r>
            <a:r>
              <a:rPr lang="en-US" sz="2400" b="1" dirty="0" err="1" smtClean="0">
                <a:solidFill>
                  <a:srgbClr val="FF0066"/>
                </a:solidFill>
                <a:latin typeface="Arial" pitchFamily="34" charset="0"/>
                <a:cs typeface="Arial" pitchFamily="34" charset="0"/>
                <a:sym typeface="Symbol"/>
              </a:rPr>
              <a:t>bị</a:t>
            </a:r>
            <a:r>
              <a:rPr lang="en-US" sz="2400" b="1" dirty="0" smtClean="0">
                <a:solidFill>
                  <a:srgbClr val="FF0066"/>
                </a:solidFill>
                <a:latin typeface="Arial" pitchFamily="34" charset="0"/>
                <a:cs typeface="Arial" pitchFamily="34" charset="0"/>
                <a:sym typeface="Symbol"/>
              </a:rPr>
              <a:t> </a:t>
            </a:r>
            <a:r>
              <a:rPr lang="en-US" sz="2400" b="1" dirty="0" err="1" smtClean="0">
                <a:solidFill>
                  <a:srgbClr val="FF0066"/>
                </a:solidFill>
                <a:latin typeface="Arial" pitchFamily="34" charset="0"/>
                <a:cs typeface="Arial" pitchFamily="34" charset="0"/>
                <a:sym typeface="Symbol"/>
              </a:rPr>
              <a:t>lọc</a:t>
            </a:r>
            <a:r>
              <a:rPr lang="en-US" sz="2400" b="1" dirty="0" smtClean="0">
                <a:solidFill>
                  <a:srgbClr val="FF0066"/>
                </a:solidFill>
                <a:latin typeface="Arial" pitchFamily="34" charset="0"/>
                <a:cs typeface="Arial" pitchFamily="34" charset="0"/>
                <a:sym typeface="Symbol"/>
              </a:rPr>
              <a:t> </a:t>
            </a:r>
            <a:r>
              <a:rPr lang="en-US" sz="2400" b="1" dirty="0" err="1" smtClean="0">
                <a:solidFill>
                  <a:srgbClr val="FF0066"/>
                </a:solidFill>
                <a:latin typeface="Arial" pitchFamily="34" charset="0"/>
                <a:cs typeface="Arial" pitchFamily="34" charset="0"/>
                <a:sym typeface="Symbol"/>
              </a:rPr>
              <a:t>tay</a:t>
            </a:r>
            <a:r>
              <a:rPr lang="en-US" sz="2400" b="1" dirty="0" smtClean="0">
                <a:solidFill>
                  <a:srgbClr val="FF0066"/>
                </a:solidFill>
                <a:latin typeface="Arial" pitchFamily="34" charset="0"/>
                <a:cs typeface="Arial" pitchFamily="34" charset="0"/>
                <a:sym typeface="Symbol"/>
              </a:rPr>
              <a:t> </a:t>
            </a:r>
            <a:r>
              <a:rPr lang="en-US" sz="2400" b="1" dirty="0" err="1" smtClean="0">
                <a:solidFill>
                  <a:srgbClr val="FF0066"/>
                </a:solidFill>
                <a:latin typeface="Arial" pitchFamily="34" charset="0"/>
                <a:cs typeface="Arial" pitchFamily="34" charset="0"/>
                <a:sym typeface="Symbol"/>
              </a:rPr>
              <a:t>áo</a:t>
            </a:r>
            <a:r>
              <a:rPr lang="vi-VN" sz="2400" b="1" dirty="0" smtClean="0">
                <a:solidFill>
                  <a:srgbClr val="FF0066"/>
                </a:solidFill>
                <a:latin typeface="Arial" pitchFamily="34" charset="0"/>
                <a:cs typeface="Arial" pitchFamily="34" charset="0"/>
                <a:sym typeface="Symbol"/>
              </a:rPr>
              <a:t>/lọc túi</a:t>
            </a:r>
            <a:r>
              <a:rPr lang="en-US" sz="2400" b="1" dirty="0" smtClean="0">
                <a:solidFill>
                  <a:srgbClr val="FF0066"/>
                </a:solidFill>
                <a:latin typeface="Arial" pitchFamily="34" charset="0"/>
                <a:cs typeface="Arial" pitchFamily="34" charset="0"/>
                <a:sym typeface="Symbol"/>
              </a:rPr>
              <a:t> (</a:t>
            </a:r>
            <a:r>
              <a:rPr lang="vi-VN" sz="2400" b="1" dirty="0" smtClean="0">
                <a:solidFill>
                  <a:srgbClr val="FF0066"/>
                </a:solidFill>
                <a:latin typeface="Arial" pitchFamily="34" charset="0"/>
                <a:cs typeface="Arial" pitchFamily="34" charset="0"/>
                <a:sym typeface="Symbol"/>
              </a:rPr>
              <a:t>bag</a:t>
            </a:r>
            <a:r>
              <a:rPr lang="en-US" sz="2400" b="1" dirty="0" smtClean="0">
                <a:solidFill>
                  <a:srgbClr val="FF0066"/>
                </a:solidFill>
                <a:latin typeface="Arial" pitchFamily="34" charset="0"/>
                <a:cs typeface="Arial" pitchFamily="34" charset="0"/>
                <a:sym typeface="Symbol"/>
              </a:rPr>
              <a:t> filter)</a:t>
            </a:r>
            <a:r>
              <a:rPr lang="en-US" sz="2000" b="1" dirty="0" smtClean="0">
                <a:solidFill>
                  <a:srgbClr val="FF0066"/>
                </a:solidFill>
                <a:latin typeface="Arial" pitchFamily="34" charset="0"/>
                <a:cs typeface="Arial" pitchFamily="34" charset="0"/>
                <a:sym typeface="Symbol"/>
              </a:rPr>
              <a:t>:</a:t>
            </a:r>
            <a:r>
              <a:rPr lang="vi-VN" sz="2000" b="1" dirty="0" smtClean="0">
                <a:solidFill>
                  <a:srgbClr val="FF0066"/>
                </a:solidFill>
                <a:latin typeface="Arial" pitchFamily="34" charset="0"/>
                <a:cs typeface="Arial" pitchFamily="34" charset="0"/>
                <a:sym typeface="Symbol"/>
              </a:rPr>
              <a:t> </a:t>
            </a:r>
            <a:r>
              <a:rPr lang="vi-VN" sz="2400" b="1" dirty="0" smtClean="0">
                <a:solidFill>
                  <a:srgbClr val="009900"/>
                </a:solidFill>
                <a:latin typeface="Arial" pitchFamily="34" charset="0"/>
                <a:cs typeface="Arial" pitchFamily="34" charset="0"/>
                <a:sym typeface="Symbol"/>
              </a:rPr>
              <a:t>Nguyên lý làm việc</a:t>
            </a:r>
          </a:p>
          <a:p>
            <a:pPr algn="just"/>
            <a:r>
              <a:rPr lang="vi-VN" sz="2000" b="1" dirty="0" smtClean="0">
                <a:solidFill>
                  <a:srgbClr val="FF6600"/>
                </a:solidFill>
                <a:latin typeface="Arial" pitchFamily="34" charset="0"/>
                <a:cs typeface="Arial" pitchFamily="34" charset="0"/>
                <a:sym typeface="Symbol"/>
              </a:rPr>
              <a:t>Rũ bụi: </a:t>
            </a:r>
            <a:r>
              <a:rPr lang="vi-VN" sz="2000" dirty="0" smtClean="0">
                <a:latin typeface="Arial" pitchFamily="34" charset="0"/>
                <a:cs typeface="Arial" pitchFamily="34" charset="0"/>
                <a:sym typeface="Symbol"/>
              </a:rPr>
              <a:t>thực hiện bằng rung động cơ học hoặc bằng dòng khí nén thổi ngược chiều với quá trình lọc. Rung động cơ học có thể thực hiện bởi cơ cấu cam, bánh lệch tâm hoặc cơ cấu điện từ. </a:t>
            </a:r>
          </a:p>
          <a:p>
            <a:pPr algn="just"/>
            <a:r>
              <a:rPr lang="vi-VN" sz="2000" b="1" dirty="0" smtClean="0">
                <a:solidFill>
                  <a:srgbClr val="0070C0"/>
                </a:solidFill>
                <a:latin typeface="Arial" pitchFamily="34" charset="0"/>
                <a:cs typeface="Arial" pitchFamily="34" charset="0"/>
                <a:sym typeface="Symbol"/>
              </a:rPr>
              <a:t>Các kiểu rũ bụi: </a:t>
            </a:r>
            <a:r>
              <a:rPr lang="vi-VN" sz="2000" dirty="0" smtClean="0">
                <a:latin typeface="Arial" pitchFamily="34" charset="0"/>
                <a:cs typeface="Arial" pitchFamily="34" charset="0"/>
                <a:sym typeface="Symbol"/>
              </a:rPr>
              <a:t>(a) theo phương ngang, (b) xoắn, (c) theo phương dọc,</a:t>
            </a:r>
          </a:p>
          <a:p>
            <a:pPr algn="just"/>
            <a:r>
              <a:rPr lang="vi-VN" sz="2000" dirty="0">
                <a:latin typeface="Arial" pitchFamily="34" charset="0"/>
                <a:cs typeface="Arial" pitchFamily="34" charset="0"/>
                <a:sym typeface="Symbol"/>
              </a:rPr>
              <a:t>	</a:t>
            </a:r>
            <a:r>
              <a:rPr lang="vi-VN" sz="2000" dirty="0" smtClean="0">
                <a:latin typeface="Arial" pitchFamily="34" charset="0"/>
                <a:cs typeface="Arial" pitchFamily="34" charset="0"/>
                <a:sym typeface="Symbol"/>
              </a:rPr>
              <a:t>				  (d) dòng khí nén ngược chiều lọc</a:t>
            </a:r>
            <a:endParaRPr lang="en-US" sz="2000" dirty="0" smtClean="0">
              <a:latin typeface="Arial" pitchFamily="34" charset="0"/>
              <a:cs typeface="Arial" pitchFamily="34" charset="0"/>
              <a:sym typeface="Symbol"/>
            </a:endParaRPr>
          </a:p>
        </p:txBody>
      </p:sp>
      <p:sp>
        <p:nvSpPr>
          <p:cNvPr id="5" name="Slide Number Placeholder 2"/>
          <p:cNvSpPr>
            <a:spLocks noGrp="1"/>
          </p:cNvSpPr>
          <p:nvPr>
            <p:ph type="sldNum" sz="quarter" idx="12"/>
          </p:nvPr>
        </p:nvSpPr>
        <p:spPr>
          <a:xfrm>
            <a:off x="6989620" y="6481373"/>
            <a:ext cx="2133600" cy="365125"/>
          </a:xfrm>
        </p:spPr>
        <p:txBody>
          <a:bodyPr/>
          <a:lstStyle/>
          <a:p>
            <a:fld id="{9C905762-C891-4585-A291-5CEA996061E6}" type="slidenum">
              <a:rPr lang="en-US" sz="1600" smtClean="0">
                <a:latin typeface="Arial" pitchFamily="34" charset="0"/>
                <a:cs typeface="Arial" pitchFamily="34" charset="0"/>
              </a:rPr>
              <a:pPr/>
              <a:t>55</a:t>
            </a:fld>
            <a:r>
              <a:rPr lang="en-US" sz="1600" dirty="0" smtClean="0">
                <a:latin typeface="Arial" pitchFamily="34" charset="0"/>
                <a:cs typeface="Arial" pitchFamily="34" charset="0"/>
              </a:rPr>
              <a:t>/53</a:t>
            </a:r>
            <a:endParaRPr lang="en-US" sz="1600" dirty="0">
              <a:latin typeface="Arial" pitchFamily="34" charset="0"/>
              <a:cs typeface="Arial" pitchFamily="34" charset="0"/>
            </a:endParaRPr>
          </a:p>
        </p:txBody>
      </p:sp>
    </p:spTree>
    <p:extLst>
      <p:ext uri="{BB962C8B-B14F-4D97-AF65-F5344CB8AC3E}">
        <p14:creationId xmlns:p14="http://schemas.microsoft.com/office/powerpoint/2010/main" val="1003060481"/>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b="1" dirty="0" smtClean="0">
                <a:solidFill>
                  <a:srgbClr val="0000FF"/>
                </a:solidFill>
                <a:latin typeface="Arial" pitchFamily="34" charset="0"/>
                <a:cs typeface="Arial" pitchFamily="34" charset="0"/>
              </a:rPr>
              <a:t>10.9</a:t>
            </a:r>
            <a:r>
              <a:rPr lang="vi-VN" sz="3200" b="1" dirty="0" smtClean="0">
                <a:solidFill>
                  <a:srgbClr val="0000FF"/>
                </a:solidFill>
                <a:latin typeface="Arial" pitchFamily="34" charset="0"/>
                <a:cs typeface="Arial" pitchFamily="34" charset="0"/>
              </a:rPr>
              <a:t> </a:t>
            </a:r>
            <a:r>
              <a:rPr lang="en-US" sz="3200" b="1" dirty="0" err="1">
                <a:solidFill>
                  <a:srgbClr val="0000FF"/>
                </a:solidFill>
                <a:latin typeface="Arial" pitchFamily="34" charset="0"/>
                <a:cs typeface="Arial" pitchFamily="34" charset="0"/>
              </a:rPr>
              <a:t>T</a:t>
            </a:r>
            <a:r>
              <a:rPr lang="en-US" sz="3200" b="1" dirty="0" err="1" smtClean="0">
                <a:solidFill>
                  <a:srgbClr val="0000FF"/>
                </a:solidFill>
                <a:latin typeface="Arial" pitchFamily="34" charset="0"/>
                <a:cs typeface="Arial" pitchFamily="34" charset="0"/>
              </a:rPr>
              <a:t>hiết</a:t>
            </a:r>
            <a:r>
              <a:rPr lang="en-US" sz="3200" b="1" dirty="0" smtClean="0">
                <a:solidFill>
                  <a:srgbClr val="0000FF"/>
                </a:solidFill>
                <a:latin typeface="Arial" pitchFamily="34" charset="0"/>
                <a:cs typeface="Arial" pitchFamily="34" charset="0"/>
              </a:rPr>
              <a:t> </a:t>
            </a:r>
            <a:r>
              <a:rPr lang="en-US" sz="3200" b="1" dirty="0" err="1" smtClean="0">
                <a:solidFill>
                  <a:srgbClr val="0000FF"/>
                </a:solidFill>
                <a:latin typeface="Arial" pitchFamily="34" charset="0"/>
                <a:cs typeface="Arial" pitchFamily="34" charset="0"/>
              </a:rPr>
              <a:t>bị</a:t>
            </a:r>
            <a:r>
              <a:rPr lang="en-US" sz="3200" b="1" dirty="0" smtClean="0">
                <a:solidFill>
                  <a:srgbClr val="0000FF"/>
                </a:solidFill>
                <a:latin typeface="Arial" pitchFamily="34" charset="0"/>
                <a:cs typeface="Arial" pitchFamily="34" charset="0"/>
              </a:rPr>
              <a:t> </a:t>
            </a:r>
            <a:r>
              <a:rPr lang="en-US" sz="3200" b="1" dirty="0" err="1" smtClean="0">
                <a:solidFill>
                  <a:srgbClr val="0000FF"/>
                </a:solidFill>
                <a:latin typeface="Arial" pitchFamily="34" charset="0"/>
                <a:cs typeface="Arial" pitchFamily="34" charset="0"/>
              </a:rPr>
              <a:t>lọc</a:t>
            </a:r>
            <a:endParaRPr lang="en-US" sz="2000" b="1" dirty="0" smtClean="0">
              <a:solidFill>
                <a:srgbClr val="0000FF"/>
              </a:solidFill>
              <a:latin typeface="Arial" pitchFamily="34" charset="0"/>
              <a:cs typeface="Arial" pitchFamily="34" charset="0"/>
            </a:endParaRPr>
          </a:p>
        </p:txBody>
      </p:sp>
      <p:sp>
        <p:nvSpPr>
          <p:cNvPr id="3" name="Rectangle 2"/>
          <p:cNvSpPr/>
          <p:nvPr/>
        </p:nvSpPr>
        <p:spPr>
          <a:xfrm>
            <a:off x="0" y="528935"/>
            <a:ext cx="9143999" cy="4154984"/>
          </a:xfrm>
          <a:prstGeom prst="rect">
            <a:avLst/>
          </a:prstGeom>
        </p:spPr>
        <p:txBody>
          <a:bodyPr wrap="square">
            <a:spAutoFit/>
          </a:bodyPr>
          <a:lstStyle/>
          <a:p>
            <a:pPr algn="just"/>
            <a:r>
              <a:rPr lang="en-US" sz="2400" b="1" dirty="0" err="1" smtClean="0">
                <a:solidFill>
                  <a:srgbClr val="FF0066"/>
                </a:solidFill>
                <a:latin typeface="Arial" pitchFamily="34" charset="0"/>
                <a:cs typeface="Arial" pitchFamily="34" charset="0"/>
                <a:sym typeface="Symbol"/>
              </a:rPr>
              <a:t>Thiết</a:t>
            </a:r>
            <a:r>
              <a:rPr lang="en-US" sz="2400" b="1" dirty="0" smtClean="0">
                <a:solidFill>
                  <a:srgbClr val="FF0066"/>
                </a:solidFill>
                <a:latin typeface="Arial" pitchFamily="34" charset="0"/>
                <a:cs typeface="Arial" pitchFamily="34" charset="0"/>
                <a:sym typeface="Symbol"/>
              </a:rPr>
              <a:t> </a:t>
            </a:r>
            <a:r>
              <a:rPr lang="en-US" sz="2400" b="1" dirty="0" err="1" smtClean="0">
                <a:solidFill>
                  <a:srgbClr val="FF0066"/>
                </a:solidFill>
                <a:latin typeface="Arial" pitchFamily="34" charset="0"/>
                <a:cs typeface="Arial" pitchFamily="34" charset="0"/>
                <a:sym typeface="Symbol"/>
              </a:rPr>
              <a:t>bị</a:t>
            </a:r>
            <a:r>
              <a:rPr lang="en-US" sz="2400" b="1" dirty="0" smtClean="0">
                <a:solidFill>
                  <a:srgbClr val="FF0066"/>
                </a:solidFill>
                <a:latin typeface="Arial" pitchFamily="34" charset="0"/>
                <a:cs typeface="Arial" pitchFamily="34" charset="0"/>
                <a:sym typeface="Symbol"/>
              </a:rPr>
              <a:t> </a:t>
            </a:r>
            <a:r>
              <a:rPr lang="en-US" sz="2400" b="1" dirty="0" err="1" smtClean="0">
                <a:solidFill>
                  <a:srgbClr val="FF0066"/>
                </a:solidFill>
                <a:latin typeface="Arial" pitchFamily="34" charset="0"/>
                <a:cs typeface="Arial" pitchFamily="34" charset="0"/>
                <a:sym typeface="Symbol"/>
              </a:rPr>
              <a:t>lọc</a:t>
            </a:r>
            <a:r>
              <a:rPr lang="en-US" sz="2400" b="1" dirty="0" smtClean="0">
                <a:solidFill>
                  <a:srgbClr val="FF0066"/>
                </a:solidFill>
                <a:latin typeface="Arial" pitchFamily="34" charset="0"/>
                <a:cs typeface="Arial" pitchFamily="34" charset="0"/>
                <a:sym typeface="Symbol"/>
              </a:rPr>
              <a:t> </a:t>
            </a:r>
            <a:r>
              <a:rPr lang="en-US" sz="2400" b="1" dirty="0" err="1" smtClean="0">
                <a:solidFill>
                  <a:srgbClr val="FF0066"/>
                </a:solidFill>
                <a:latin typeface="Arial" pitchFamily="34" charset="0"/>
                <a:cs typeface="Arial" pitchFamily="34" charset="0"/>
                <a:sym typeface="Symbol"/>
              </a:rPr>
              <a:t>tay</a:t>
            </a:r>
            <a:r>
              <a:rPr lang="en-US" sz="2400" b="1" dirty="0" smtClean="0">
                <a:solidFill>
                  <a:srgbClr val="FF0066"/>
                </a:solidFill>
                <a:latin typeface="Arial" pitchFamily="34" charset="0"/>
                <a:cs typeface="Arial" pitchFamily="34" charset="0"/>
                <a:sym typeface="Symbol"/>
              </a:rPr>
              <a:t> </a:t>
            </a:r>
            <a:r>
              <a:rPr lang="en-US" sz="2400" b="1" dirty="0" err="1" smtClean="0">
                <a:solidFill>
                  <a:srgbClr val="FF0066"/>
                </a:solidFill>
                <a:latin typeface="Arial" pitchFamily="34" charset="0"/>
                <a:cs typeface="Arial" pitchFamily="34" charset="0"/>
                <a:sym typeface="Symbol"/>
              </a:rPr>
              <a:t>áo</a:t>
            </a:r>
            <a:r>
              <a:rPr lang="vi-VN" sz="2400" b="1" dirty="0" smtClean="0">
                <a:solidFill>
                  <a:srgbClr val="FF0066"/>
                </a:solidFill>
                <a:latin typeface="Arial" pitchFamily="34" charset="0"/>
                <a:cs typeface="Arial" pitchFamily="34" charset="0"/>
                <a:sym typeface="Symbol"/>
              </a:rPr>
              <a:t>/lọc túi</a:t>
            </a:r>
            <a:r>
              <a:rPr lang="en-US" sz="2400" b="1" dirty="0" smtClean="0">
                <a:solidFill>
                  <a:srgbClr val="FF0066"/>
                </a:solidFill>
                <a:latin typeface="Arial" pitchFamily="34" charset="0"/>
                <a:cs typeface="Arial" pitchFamily="34" charset="0"/>
                <a:sym typeface="Symbol"/>
              </a:rPr>
              <a:t> (</a:t>
            </a:r>
            <a:r>
              <a:rPr lang="vi-VN" sz="2400" b="1" dirty="0" smtClean="0">
                <a:solidFill>
                  <a:srgbClr val="FF0066"/>
                </a:solidFill>
                <a:latin typeface="Arial" pitchFamily="34" charset="0"/>
                <a:cs typeface="Arial" pitchFamily="34" charset="0"/>
                <a:sym typeface="Symbol"/>
              </a:rPr>
              <a:t>bag</a:t>
            </a:r>
            <a:r>
              <a:rPr lang="en-US" sz="2400" b="1" dirty="0" smtClean="0">
                <a:solidFill>
                  <a:srgbClr val="FF0066"/>
                </a:solidFill>
                <a:latin typeface="Arial" pitchFamily="34" charset="0"/>
                <a:cs typeface="Arial" pitchFamily="34" charset="0"/>
                <a:sym typeface="Symbol"/>
              </a:rPr>
              <a:t> filter)</a:t>
            </a:r>
            <a:r>
              <a:rPr lang="en-US" sz="2000" b="1" dirty="0" smtClean="0">
                <a:solidFill>
                  <a:srgbClr val="FF0066"/>
                </a:solidFill>
                <a:latin typeface="Arial" pitchFamily="34" charset="0"/>
                <a:cs typeface="Arial" pitchFamily="34" charset="0"/>
                <a:sym typeface="Symbol"/>
              </a:rPr>
              <a:t>:</a:t>
            </a:r>
            <a:r>
              <a:rPr lang="vi-VN" sz="2000" b="1" dirty="0" smtClean="0">
                <a:solidFill>
                  <a:srgbClr val="FF0066"/>
                </a:solidFill>
                <a:latin typeface="Arial" pitchFamily="34" charset="0"/>
                <a:cs typeface="Arial" pitchFamily="34" charset="0"/>
                <a:sym typeface="Symbol"/>
              </a:rPr>
              <a:t> </a:t>
            </a:r>
            <a:r>
              <a:rPr lang="vi-VN" sz="2400" b="1" dirty="0" smtClean="0">
                <a:solidFill>
                  <a:srgbClr val="009900"/>
                </a:solidFill>
                <a:latin typeface="Arial" pitchFamily="34" charset="0"/>
                <a:cs typeface="Arial" pitchFamily="34" charset="0"/>
                <a:sym typeface="Symbol"/>
              </a:rPr>
              <a:t>Nguyên lý làm việc</a:t>
            </a:r>
          </a:p>
          <a:p>
            <a:pPr algn="just"/>
            <a:r>
              <a:rPr lang="vi-VN" sz="2400" b="1" dirty="0" smtClean="0">
                <a:solidFill>
                  <a:srgbClr val="FF6600"/>
                </a:solidFill>
                <a:latin typeface="Arial" pitchFamily="34" charset="0"/>
                <a:cs typeface="Arial" pitchFamily="34" charset="0"/>
                <a:sym typeface="Symbol"/>
              </a:rPr>
              <a:t>Rũ bụi: </a:t>
            </a:r>
            <a:r>
              <a:rPr lang="vi-VN" sz="2400" dirty="0" smtClean="0">
                <a:latin typeface="Arial" pitchFamily="34" charset="0"/>
                <a:cs typeface="Arial" pitchFamily="34" charset="0"/>
                <a:sym typeface="Symbol"/>
              </a:rPr>
              <a:t>nhằm làm sạch và tái sinh bề mặt túi lọc. 5÷8 phút rũ bụi 1 lần và mỗi lần 20÷30 giây.</a:t>
            </a:r>
          </a:p>
          <a:p>
            <a:pPr algn="just"/>
            <a:r>
              <a:rPr lang="vi-VN" sz="2400" dirty="0" smtClean="0">
                <a:latin typeface="Arial" pitchFamily="34" charset="0"/>
                <a:cs typeface="Arial" pitchFamily="34" charset="0"/>
                <a:sym typeface="Symbol"/>
              </a:rPr>
              <a:t>Nhận biết: bề mặt lọc dính bụi </a:t>
            </a:r>
            <a:r>
              <a:rPr lang="vi-VN" sz="2400" dirty="0" smtClean="0">
                <a:latin typeface="Arial" pitchFamily="34" charset="0"/>
                <a:cs typeface="Arial" pitchFamily="34" charset="0"/>
                <a:sym typeface="Wingdings" pitchFamily="2" charset="2"/>
              </a:rPr>
              <a:t> giảm lưu lượng dòng khí nhanh và tăng trở lục rất lớn.</a:t>
            </a:r>
          </a:p>
          <a:p>
            <a:pPr algn="just"/>
            <a:r>
              <a:rPr lang="vi-VN" sz="2400" b="1" dirty="0" smtClean="0">
                <a:solidFill>
                  <a:srgbClr val="FF0000"/>
                </a:solidFill>
                <a:latin typeface="Arial" pitchFamily="34" charset="0"/>
                <a:cs typeface="Arial" pitchFamily="34" charset="0"/>
                <a:sym typeface="Wingdings" pitchFamily="2" charset="2"/>
              </a:rPr>
              <a:t>Trở lực thiết bị lọc túi: </a:t>
            </a:r>
            <a:r>
              <a:rPr lang="vi-VN" sz="2400" dirty="0" smtClean="0">
                <a:latin typeface="Arial" pitchFamily="34" charset="0"/>
                <a:cs typeface="Arial" pitchFamily="34" charset="0"/>
                <a:sym typeface="Wingdings" pitchFamily="2" charset="2"/>
              </a:rPr>
              <a:t>độ giảm áp của dòng khí qua các túi lọc,</a:t>
            </a:r>
          </a:p>
          <a:p>
            <a:pPr algn="just"/>
            <a:r>
              <a:rPr lang="vi-VN" sz="2400" dirty="0" smtClean="0">
                <a:latin typeface="Arial" pitchFamily="34" charset="0"/>
                <a:cs typeface="Arial" pitchFamily="34" charset="0"/>
                <a:sym typeface="Wingdings" pitchFamily="2" charset="2"/>
              </a:rPr>
              <a:t>A và n: hệ số được xác định bằng thực nghiệm. A = 0,025÷0,35; </a:t>
            </a:r>
          </a:p>
          <a:p>
            <a:pPr algn="just"/>
            <a:r>
              <a:rPr lang="vi-VN" sz="2400" dirty="0" smtClean="0">
                <a:latin typeface="Arial" pitchFamily="34" charset="0"/>
                <a:cs typeface="Arial" pitchFamily="34" charset="0"/>
                <a:sym typeface="Wingdings" pitchFamily="2" charset="2"/>
              </a:rPr>
              <a:t>n = 1,25÷1,35. </a:t>
            </a:r>
            <a:r>
              <a:rPr lang="vi-VN" sz="2400" dirty="0" smtClean="0">
                <a:latin typeface="+mj-lt"/>
                <a:cs typeface="Arial" pitchFamily="34" charset="0"/>
                <a:sym typeface="Wingdings" pitchFamily="2" charset="2"/>
              </a:rPr>
              <a:t>A = f(</a:t>
            </a:r>
            <a:r>
              <a:rPr lang="vi-VN" sz="2400" dirty="0" smtClean="0">
                <a:latin typeface="+mj-lt"/>
                <a:cs typeface="Arial" pitchFamily="34" charset="0"/>
                <a:sym typeface="Symbol"/>
              </a:rPr>
              <a:t></a:t>
            </a:r>
            <a:r>
              <a:rPr lang="vi-VN" sz="2400" baseline="-25000" dirty="0" smtClean="0">
                <a:latin typeface="+mj-lt"/>
                <a:cs typeface="Arial" pitchFamily="34" charset="0"/>
                <a:sym typeface="Symbol"/>
              </a:rPr>
              <a:t>p</a:t>
            </a:r>
            <a:r>
              <a:rPr lang="vi-VN" sz="2400" dirty="0" smtClean="0">
                <a:latin typeface="+mj-lt"/>
                <a:cs typeface="Arial" pitchFamily="34" charset="0"/>
                <a:sym typeface="Symbol"/>
              </a:rPr>
              <a:t>, </a:t>
            </a:r>
            <a:r>
              <a:rPr lang="vi-VN" sz="2400" baseline="-25000" dirty="0" smtClean="0">
                <a:latin typeface="+mj-lt"/>
                <a:cs typeface="Arial" pitchFamily="34" charset="0"/>
                <a:sym typeface="Symbol"/>
              </a:rPr>
              <a:t>p</a:t>
            </a:r>
            <a:r>
              <a:rPr lang="vi-VN" sz="2400" dirty="0" smtClean="0">
                <a:latin typeface="+mj-lt"/>
                <a:cs typeface="Arial" pitchFamily="34" charset="0"/>
                <a:sym typeface="Symbol"/>
              </a:rPr>
              <a:t>, C</a:t>
            </a:r>
            <a:r>
              <a:rPr lang="vi-VN" sz="2400" baseline="-25000" dirty="0" smtClean="0">
                <a:latin typeface="+mj-lt"/>
                <a:cs typeface="Arial" pitchFamily="34" charset="0"/>
                <a:sym typeface="Symbol"/>
              </a:rPr>
              <a:t>p</a:t>
            </a:r>
            <a:r>
              <a:rPr lang="vi-VN" sz="2400" dirty="0" smtClean="0">
                <a:latin typeface="+mj-lt"/>
                <a:cs typeface="Arial" pitchFamily="34" charset="0"/>
                <a:sym typeface="Symbol"/>
              </a:rPr>
              <a:t>)</a:t>
            </a:r>
          </a:p>
          <a:p>
            <a:pPr algn="just"/>
            <a:r>
              <a:rPr lang="vi-VN" sz="2400" b="1" dirty="0" smtClean="0">
                <a:solidFill>
                  <a:srgbClr val="0070C0"/>
                </a:solidFill>
                <a:latin typeface="Arial" pitchFamily="34" charset="0"/>
                <a:cs typeface="Arial" pitchFamily="34" charset="0"/>
                <a:sym typeface="Symbol"/>
              </a:rPr>
              <a:t>Lưu ý khi vận hành: </a:t>
            </a:r>
            <a:r>
              <a:rPr lang="vi-VN" sz="2400" dirty="0" smtClean="0">
                <a:latin typeface="Arial" pitchFamily="34" charset="0"/>
                <a:cs typeface="Arial" pitchFamily="34" charset="0"/>
                <a:sym typeface="Symbol"/>
              </a:rPr>
              <a:t>cần chú ý đến nhiệt độ và độ ẩm dòng khí. Nhiệt độ cao và độ ẩm lớn, bề mặt lọc dễ bị tắt do sự dính bết </a:t>
            </a:r>
            <a:br>
              <a:rPr lang="vi-VN" sz="2400" dirty="0" smtClean="0">
                <a:latin typeface="Arial" pitchFamily="34" charset="0"/>
                <a:cs typeface="Arial" pitchFamily="34" charset="0"/>
                <a:sym typeface="Symbol"/>
              </a:rPr>
            </a:br>
            <a:r>
              <a:rPr lang="vi-VN" sz="2400" dirty="0" smtClean="0">
                <a:latin typeface="Arial" pitchFamily="34" charset="0"/>
                <a:cs typeface="Arial" pitchFamily="34" charset="0"/>
                <a:sym typeface="Wingdings" pitchFamily="2" charset="2"/>
              </a:rPr>
              <a:t> tắt quá trình lọc + giảm tuổi thọ các túi lọc.</a:t>
            </a:r>
            <a:endParaRPr lang="en-US" sz="2400" dirty="0" smtClean="0">
              <a:latin typeface="Arial" pitchFamily="34" charset="0"/>
              <a:cs typeface="Arial" pitchFamily="34" charset="0"/>
              <a:sym typeface="Symbol"/>
            </a:endParaRPr>
          </a:p>
        </p:txBody>
      </p:sp>
      <p:graphicFrame>
        <p:nvGraphicFramePr>
          <p:cNvPr id="4" name="Object 3"/>
          <p:cNvGraphicFramePr>
            <a:graphicFrameLocks noChangeAspect="1"/>
          </p:cNvGraphicFramePr>
          <p:nvPr>
            <p:extLst>
              <p:ext uri="{D42A27DB-BD31-4B8C-83A1-F6EECF244321}">
                <p14:modId xmlns:p14="http://schemas.microsoft.com/office/powerpoint/2010/main" val="4047041083"/>
              </p:ext>
            </p:extLst>
          </p:nvPr>
        </p:nvGraphicFramePr>
        <p:xfrm>
          <a:off x="3200400" y="1936750"/>
          <a:ext cx="1490245" cy="577850"/>
        </p:xfrm>
        <a:graphic>
          <a:graphicData uri="http://schemas.openxmlformats.org/presentationml/2006/ole">
            <mc:AlternateContent xmlns:mc="http://schemas.openxmlformats.org/markup-compatibility/2006">
              <mc:Choice xmlns:v="urn:schemas-microsoft-com:vml" Requires="v">
                <p:oleObj spid="_x0000_s43079" name="Equation" r:id="rId3" imgW="622080" imgH="241200" progId="Equation.3">
                  <p:embed/>
                </p:oleObj>
              </mc:Choice>
              <mc:Fallback>
                <p:oleObj name="Equation" r:id="rId3" imgW="622080" imgH="241200" progId="Equation.3">
                  <p:embed/>
                  <p:pic>
                    <p:nvPicPr>
                      <p:cNvPr id="0" name="Picture 6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00400" y="1936750"/>
                        <a:ext cx="1490245" cy="5778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43013" name="Picture 5" descr="http://www.usinenouvelle.com/industry/img/mjb-tubular-bag-filter-000080040-4.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8200" y="4622959"/>
            <a:ext cx="7239000" cy="2235041"/>
          </a:xfrm>
          <a:prstGeom prst="rect">
            <a:avLst/>
          </a:prstGeom>
          <a:noFill/>
          <a:extLst>
            <a:ext uri="{909E8E84-426E-40DD-AFC4-6F175D3DCCD1}">
              <a14:hiddenFill xmlns:a14="http://schemas.microsoft.com/office/drawing/2010/main">
                <a:solidFill>
                  <a:srgbClr val="FFFFFF"/>
                </a:solidFill>
              </a14:hiddenFill>
            </a:ext>
          </a:extLst>
        </p:spPr>
      </p:pic>
      <p:sp>
        <p:nvSpPr>
          <p:cNvPr id="6" name="Slide Number Placeholder 2"/>
          <p:cNvSpPr>
            <a:spLocks noGrp="1"/>
          </p:cNvSpPr>
          <p:nvPr>
            <p:ph type="sldNum" sz="quarter" idx="12"/>
          </p:nvPr>
        </p:nvSpPr>
        <p:spPr>
          <a:xfrm>
            <a:off x="6989620" y="6481373"/>
            <a:ext cx="2133600" cy="365125"/>
          </a:xfrm>
        </p:spPr>
        <p:txBody>
          <a:bodyPr/>
          <a:lstStyle/>
          <a:p>
            <a:fld id="{9C905762-C891-4585-A291-5CEA996061E6}" type="slidenum">
              <a:rPr lang="en-US" sz="1600" smtClean="0">
                <a:latin typeface="Arial" pitchFamily="34" charset="0"/>
                <a:cs typeface="Arial" pitchFamily="34" charset="0"/>
              </a:rPr>
              <a:pPr/>
              <a:t>56</a:t>
            </a:fld>
            <a:r>
              <a:rPr lang="en-US" sz="1600" dirty="0" smtClean="0">
                <a:latin typeface="Arial" pitchFamily="34" charset="0"/>
                <a:cs typeface="Arial" pitchFamily="34" charset="0"/>
              </a:rPr>
              <a:t>/53</a:t>
            </a:r>
            <a:endParaRPr lang="en-US" sz="1600" dirty="0">
              <a:latin typeface="Arial" pitchFamily="34" charset="0"/>
              <a:cs typeface="Arial" pitchFamily="34" charset="0"/>
            </a:endParaRPr>
          </a:p>
        </p:txBody>
      </p:sp>
    </p:spTree>
    <p:extLst>
      <p:ext uri="{BB962C8B-B14F-4D97-AF65-F5344CB8AC3E}">
        <p14:creationId xmlns:p14="http://schemas.microsoft.com/office/powerpoint/2010/main" val="410931567"/>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Rectangle 1"/>
              <p:cNvSpPr/>
              <p:nvPr/>
            </p:nvSpPr>
            <p:spPr>
              <a:xfrm>
                <a:off x="0" y="457200"/>
                <a:ext cx="9144000" cy="6001643"/>
              </a:xfrm>
              <a:prstGeom prst="rect">
                <a:avLst/>
              </a:prstGeom>
            </p:spPr>
            <p:txBody>
              <a:bodyPr wrap="square">
                <a:spAutoFit/>
              </a:bodyPr>
              <a:lstStyle/>
              <a:p>
                <a:pPr algn="just"/>
                <a:r>
                  <a:rPr lang="en-US" sz="3200" dirty="0" err="1" smtClean="0">
                    <a:solidFill>
                      <a:srgbClr val="0000FF"/>
                    </a:solidFill>
                    <a:latin typeface="Calibri" panose="020F0502020204030204" pitchFamily="34" charset="0"/>
                    <a:ea typeface="Calibri" panose="020F0502020204030204" pitchFamily="34" charset="0"/>
                    <a:cs typeface="Calibri" panose="020F0502020204030204" pitchFamily="34" charset="0"/>
                  </a:rPr>
                  <a:t>Thiết</a:t>
                </a:r>
                <a:r>
                  <a:rPr lang="en-US" sz="3200" dirty="0" smtClean="0">
                    <a:solidFill>
                      <a:srgbClr val="0000FF"/>
                    </a:solidFill>
                    <a:latin typeface="Calibri" panose="020F0502020204030204" pitchFamily="34" charset="0"/>
                    <a:ea typeface="Calibri" panose="020F0502020204030204" pitchFamily="34" charset="0"/>
                    <a:cs typeface="Calibri" panose="020F0502020204030204" pitchFamily="34" charset="0"/>
                  </a:rPr>
                  <a:t> </a:t>
                </a:r>
                <a:r>
                  <a:rPr lang="en-US" sz="3200" dirty="0" err="1" smtClean="0">
                    <a:solidFill>
                      <a:srgbClr val="0000FF"/>
                    </a:solidFill>
                    <a:latin typeface="Calibri" panose="020F0502020204030204" pitchFamily="34" charset="0"/>
                    <a:ea typeface="Calibri" panose="020F0502020204030204" pitchFamily="34" charset="0"/>
                    <a:cs typeface="Calibri" panose="020F0502020204030204" pitchFamily="34" charset="0"/>
                  </a:rPr>
                  <a:t>kế</a:t>
                </a:r>
                <a:r>
                  <a:rPr lang="en-US" sz="3200" dirty="0" smtClean="0">
                    <a:solidFill>
                      <a:srgbClr val="0000FF"/>
                    </a:solidFill>
                    <a:latin typeface="Calibri" panose="020F0502020204030204" pitchFamily="34" charset="0"/>
                    <a:ea typeface="Calibri" panose="020F0502020204030204" pitchFamily="34" charset="0"/>
                    <a:cs typeface="Calibri" panose="020F0502020204030204" pitchFamily="34" charset="0"/>
                  </a:rPr>
                  <a:t> </a:t>
                </a:r>
                <a:r>
                  <a:rPr lang="en-US" sz="3200" dirty="0" err="1" smtClean="0">
                    <a:solidFill>
                      <a:srgbClr val="0000FF"/>
                    </a:solidFill>
                    <a:latin typeface="Calibri" panose="020F0502020204030204" pitchFamily="34" charset="0"/>
                    <a:ea typeface="Calibri" panose="020F0502020204030204" pitchFamily="34" charset="0"/>
                    <a:cs typeface="Calibri" panose="020F0502020204030204" pitchFamily="34" charset="0"/>
                  </a:rPr>
                  <a:t>máy</a:t>
                </a:r>
                <a:r>
                  <a:rPr lang="en-US" sz="3200" dirty="0" smtClean="0">
                    <a:solidFill>
                      <a:srgbClr val="0000FF"/>
                    </a:solidFill>
                    <a:latin typeface="Calibri" panose="020F0502020204030204" pitchFamily="34" charset="0"/>
                    <a:ea typeface="Calibri" panose="020F0502020204030204" pitchFamily="34" charset="0"/>
                    <a:cs typeface="Calibri" panose="020F0502020204030204" pitchFamily="34" charset="0"/>
                  </a:rPr>
                  <a:t> </a:t>
                </a:r>
                <a:r>
                  <a:rPr lang="en-US" sz="3200" dirty="0" err="1" smtClean="0">
                    <a:solidFill>
                      <a:srgbClr val="0000FF"/>
                    </a:solidFill>
                    <a:latin typeface="Calibri" panose="020F0502020204030204" pitchFamily="34" charset="0"/>
                    <a:ea typeface="Calibri" panose="020F0502020204030204" pitchFamily="34" charset="0"/>
                    <a:cs typeface="Calibri" panose="020F0502020204030204" pitchFamily="34" charset="0"/>
                  </a:rPr>
                  <a:t>lọc</a:t>
                </a:r>
                <a:r>
                  <a:rPr lang="en-US" sz="3200" dirty="0" smtClean="0">
                    <a:solidFill>
                      <a:srgbClr val="0000FF"/>
                    </a:solidFill>
                    <a:latin typeface="Calibri" panose="020F0502020204030204" pitchFamily="34" charset="0"/>
                    <a:ea typeface="Calibri" panose="020F0502020204030204" pitchFamily="34" charset="0"/>
                    <a:cs typeface="Calibri" panose="020F0502020204030204" pitchFamily="34" charset="0"/>
                  </a:rPr>
                  <a:t> </a:t>
                </a:r>
                <a:r>
                  <a:rPr lang="en-US" sz="3200" dirty="0" err="1" smtClean="0">
                    <a:solidFill>
                      <a:srgbClr val="0000FF"/>
                    </a:solidFill>
                    <a:latin typeface="Calibri" panose="020F0502020204030204" pitchFamily="34" charset="0"/>
                    <a:ea typeface="Calibri" panose="020F0502020204030204" pitchFamily="34" charset="0"/>
                    <a:cs typeface="Calibri" panose="020F0502020204030204" pitchFamily="34" charset="0"/>
                  </a:rPr>
                  <a:t>máy</a:t>
                </a:r>
                <a:r>
                  <a:rPr lang="en-US" sz="3200" dirty="0" smtClean="0">
                    <a:solidFill>
                      <a:srgbClr val="0000FF"/>
                    </a:solidFill>
                    <a:latin typeface="Calibri" panose="020F0502020204030204" pitchFamily="34" charset="0"/>
                    <a:ea typeface="Calibri" panose="020F0502020204030204" pitchFamily="34" charset="0"/>
                    <a:cs typeface="Calibri" panose="020F0502020204030204" pitchFamily="34" charset="0"/>
                  </a:rPr>
                  <a:t> </a:t>
                </a:r>
                <a:r>
                  <a:rPr lang="en-US" sz="3200" dirty="0" err="1" smtClean="0">
                    <a:solidFill>
                      <a:srgbClr val="0000FF"/>
                    </a:solidFill>
                    <a:latin typeface="Calibri" panose="020F0502020204030204" pitchFamily="34" charset="0"/>
                    <a:ea typeface="Calibri" panose="020F0502020204030204" pitchFamily="34" charset="0"/>
                    <a:cs typeface="Calibri" panose="020F0502020204030204" pitchFamily="34" charset="0"/>
                  </a:rPr>
                  <a:t>lọc</a:t>
                </a:r>
                <a:r>
                  <a:rPr lang="en-US" sz="3200" dirty="0" smtClean="0">
                    <a:solidFill>
                      <a:srgbClr val="0000FF"/>
                    </a:solidFill>
                    <a:latin typeface="Calibri" panose="020F0502020204030204" pitchFamily="34" charset="0"/>
                    <a:ea typeface="Calibri" panose="020F0502020204030204" pitchFamily="34" charset="0"/>
                    <a:cs typeface="Calibri" panose="020F0502020204030204" pitchFamily="34" charset="0"/>
                  </a:rPr>
                  <a:t> </a:t>
                </a:r>
                <a:r>
                  <a:rPr lang="en-US" sz="3200" dirty="0" err="1" smtClean="0">
                    <a:solidFill>
                      <a:srgbClr val="0000FF"/>
                    </a:solidFill>
                    <a:latin typeface="Calibri" panose="020F0502020204030204" pitchFamily="34" charset="0"/>
                    <a:ea typeface="Calibri" panose="020F0502020204030204" pitchFamily="34" charset="0"/>
                    <a:cs typeface="Calibri" panose="020F0502020204030204" pitchFamily="34" charset="0"/>
                  </a:rPr>
                  <a:t>khung</a:t>
                </a:r>
                <a:r>
                  <a:rPr lang="en-US" sz="3200" dirty="0" smtClean="0">
                    <a:solidFill>
                      <a:srgbClr val="0000FF"/>
                    </a:solidFill>
                    <a:latin typeface="Calibri" panose="020F0502020204030204" pitchFamily="34" charset="0"/>
                    <a:ea typeface="Calibri" panose="020F0502020204030204" pitchFamily="34" charset="0"/>
                    <a:cs typeface="Calibri" panose="020F0502020204030204" pitchFamily="34" charset="0"/>
                  </a:rPr>
                  <a:t> </a:t>
                </a:r>
                <a:r>
                  <a:rPr lang="en-US" sz="3200" dirty="0" err="1" smtClean="0">
                    <a:solidFill>
                      <a:srgbClr val="0000FF"/>
                    </a:solidFill>
                    <a:latin typeface="Calibri" panose="020F0502020204030204" pitchFamily="34" charset="0"/>
                    <a:ea typeface="Calibri" panose="020F0502020204030204" pitchFamily="34" charset="0"/>
                    <a:cs typeface="Calibri" panose="020F0502020204030204" pitchFamily="34" charset="0"/>
                  </a:rPr>
                  <a:t>bản</a:t>
                </a:r>
                <a:r>
                  <a:rPr lang="en-US" sz="3200" dirty="0" smtClean="0">
                    <a:solidFill>
                      <a:srgbClr val="0000FF"/>
                    </a:solidFill>
                    <a:latin typeface="Calibri" panose="020F0502020204030204" pitchFamily="34" charset="0"/>
                    <a:ea typeface="Calibri" panose="020F0502020204030204" pitchFamily="34" charset="0"/>
                    <a:cs typeface="Calibri" panose="020F0502020204030204" pitchFamily="34" charset="0"/>
                  </a:rPr>
                  <a:t> </a:t>
                </a:r>
                <a:r>
                  <a:rPr lang="en-US" sz="3200" dirty="0" err="1" smtClean="0">
                    <a:solidFill>
                      <a:srgbClr val="0000FF"/>
                    </a:solidFill>
                    <a:latin typeface="Calibri" panose="020F0502020204030204" pitchFamily="34" charset="0"/>
                    <a:ea typeface="Calibri" panose="020F0502020204030204" pitchFamily="34" charset="0"/>
                    <a:cs typeface="Calibri" panose="020F0502020204030204" pitchFamily="34" charset="0"/>
                  </a:rPr>
                  <a:t>có</a:t>
                </a:r>
                <a:r>
                  <a:rPr lang="en-US" sz="3200" dirty="0" smtClean="0">
                    <a:solidFill>
                      <a:srgbClr val="0000FF"/>
                    </a:solidFill>
                    <a:latin typeface="Calibri" panose="020F0502020204030204" pitchFamily="34" charset="0"/>
                    <a:ea typeface="Calibri" panose="020F0502020204030204" pitchFamily="34" charset="0"/>
                    <a:cs typeface="Calibri" panose="020F0502020204030204" pitchFamily="34" charset="0"/>
                  </a:rPr>
                  <a:t> </a:t>
                </a:r>
                <a:r>
                  <a:rPr lang="en-US" sz="3200" dirty="0" err="1" smtClean="0">
                    <a:solidFill>
                      <a:srgbClr val="0000FF"/>
                    </a:solidFill>
                    <a:latin typeface="Calibri" panose="020F0502020204030204" pitchFamily="34" charset="0"/>
                    <a:ea typeface="Calibri" panose="020F0502020204030204" pitchFamily="34" charset="0"/>
                    <a:cs typeface="Calibri" panose="020F0502020204030204" pitchFamily="34" charset="0"/>
                  </a:rPr>
                  <a:t>các</a:t>
                </a:r>
                <a:r>
                  <a:rPr lang="en-US" sz="3200" dirty="0" smtClean="0">
                    <a:solidFill>
                      <a:srgbClr val="0000FF"/>
                    </a:solidFill>
                    <a:latin typeface="Calibri" panose="020F0502020204030204" pitchFamily="34" charset="0"/>
                    <a:ea typeface="Calibri" panose="020F0502020204030204" pitchFamily="34" charset="0"/>
                    <a:cs typeface="Calibri" panose="020F0502020204030204" pitchFamily="34" charset="0"/>
                  </a:rPr>
                  <a:t> </a:t>
                </a:r>
                <a:r>
                  <a:rPr lang="en-US" sz="3200" dirty="0" err="1" smtClean="0">
                    <a:solidFill>
                      <a:srgbClr val="0000FF"/>
                    </a:solidFill>
                    <a:latin typeface="Calibri" panose="020F0502020204030204" pitchFamily="34" charset="0"/>
                    <a:ea typeface="Calibri" panose="020F0502020204030204" pitchFamily="34" charset="0"/>
                    <a:cs typeface="Calibri" panose="020F0502020204030204" pitchFamily="34" charset="0"/>
                  </a:rPr>
                  <a:t>thông</a:t>
                </a:r>
                <a:r>
                  <a:rPr lang="en-US" sz="3200" dirty="0" smtClean="0">
                    <a:solidFill>
                      <a:srgbClr val="0000FF"/>
                    </a:solidFill>
                    <a:latin typeface="Calibri" panose="020F0502020204030204" pitchFamily="34" charset="0"/>
                    <a:ea typeface="Calibri" panose="020F0502020204030204" pitchFamily="34" charset="0"/>
                    <a:cs typeface="Calibri" panose="020F0502020204030204" pitchFamily="34" charset="0"/>
                  </a:rPr>
                  <a:t> </a:t>
                </a:r>
                <a:r>
                  <a:rPr lang="en-US" sz="3200" dirty="0" err="1" smtClean="0">
                    <a:solidFill>
                      <a:srgbClr val="0000FF"/>
                    </a:solidFill>
                    <a:latin typeface="Calibri" panose="020F0502020204030204" pitchFamily="34" charset="0"/>
                    <a:ea typeface="Calibri" panose="020F0502020204030204" pitchFamily="34" charset="0"/>
                    <a:cs typeface="Calibri" panose="020F0502020204030204" pitchFamily="34" charset="0"/>
                  </a:rPr>
                  <a:t>số</a:t>
                </a:r>
                <a:r>
                  <a:rPr lang="en-US" sz="3200" dirty="0" smtClean="0">
                    <a:solidFill>
                      <a:srgbClr val="0000FF"/>
                    </a:solidFill>
                    <a:latin typeface="Calibri" panose="020F0502020204030204" pitchFamily="34" charset="0"/>
                    <a:ea typeface="Calibri" panose="020F0502020204030204" pitchFamily="34" charset="0"/>
                    <a:cs typeface="Calibri" panose="020F0502020204030204" pitchFamily="34" charset="0"/>
                  </a:rPr>
                  <a:t> </a:t>
                </a:r>
                <a:r>
                  <a:rPr lang="en-US" sz="3200" dirty="0" err="1" smtClean="0">
                    <a:solidFill>
                      <a:srgbClr val="0000FF"/>
                    </a:solidFill>
                    <a:latin typeface="Calibri" panose="020F0502020204030204" pitchFamily="34" charset="0"/>
                    <a:ea typeface="Calibri" panose="020F0502020204030204" pitchFamily="34" charset="0"/>
                    <a:cs typeface="Calibri" panose="020F0502020204030204" pitchFamily="34" charset="0"/>
                  </a:rPr>
                  <a:t>sau</a:t>
                </a:r>
                <a:r>
                  <a:rPr lang="en-US" sz="3200" dirty="0">
                    <a:solidFill>
                      <a:srgbClr val="0000FF"/>
                    </a:solidFill>
                    <a:latin typeface="Calibri" panose="020F0502020204030204" pitchFamily="34" charset="0"/>
                    <a:ea typeface="Calibri" panose="020F0502020204030204" pitchFamily="34" charset="0"/>
                    <a:cs typeface="Calibri" panose="020F0502020204030204" pitchFamily="34" charset="0"/>
                  </a:rPr>
                  <a:t>:</a:t>
                </a:r>
                <a:endParaRPr lang="en-US" sz="3200" dirty="0">
                  <a:solidFill>
                    <a:srgbClr val="0000FF"/>
                  </a:solidFill>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buFont typeface="Times New Roman" panose="02020603050405020304" pitchFamily="18" charset="0"/>
                  <a:buChar char="-"/>
                </a:pPr>
                <a:r>
                  <a:rPr lang="en-US" sz="3200" dirty="0" err="1" smtClean="0">
                    <a:solidFill>
                      <a:srgbClr val="0000FF"/>
                    </a:solidFill>
                    <a:effectLst/>
                    <a:latin typeface="Calibri" panose="020F0502020204030204" pitchFamily="34" charset="0"/>
                    <a:ea typeface="Calibri" panose="020F0502020204030204" pitchFamily="34" charset="0"/>
                    <a:cs typeface="Calibri" panose="020F0502020204030204" pitchFamily="34" charset="0"/>
                  </a:rPr>
                  <a:t>Năng</a:t>
                </a:r>
                <a:r>
                  <a:rPr lang="en-US" sz="3200" dirty="0" smtClean="0">
                    <a:solidFill>
                      <a:srgbClr val="0000FF"/>
                    </a:solidFill>
                    <a:effectLst/>
                    <a:latin typeface="Calibri" panose="020F0502020204030204" pitchFamily="34" charset="0"/>
                    <a:ea typeface="Calibri" panose="020F0502020204030204" pitchFamily="34" charset="0"/>
                    <a:cs typeface="Calibri" panose="020F0502020204030204" pitchFamily="34" charset="0"/>
                  </a:rPr>
                  <a:t> </a:t>
                </a:r>
                <a:r>
                  <a:rPr lang="en-US" sz="3200" dirty="0" err="1" smtClean="0">
                    <a:solidFill>
                      <a:srgbClr val="0000FF"/>
                    </a:solidFill>
                    <a:effectLst/>
                    <a:latin typeface="Calibri" panose="020F0502020204030204" pitchFamily="34" charset="0"/>
                    <a:ea typeface="Calibri" panose="020F0502020204030204" pitchFamily="34" charset="0"/>
                    <a:cs typeface="Calibri" panose="020F0502020204030204" pitchFamily="34" charset="0"/>
                  </a:rPr>
                  <a:t>suất</a:t>
                </a:r>
                <a:r>
                  <a:rPr lang="en-US" sz="3200" dirty="0" smtClean="0">
                    <a:solidFill>
                      <a:srgbClr val="0000FF"/>
                    </a:solidFill>
                    <a:effectLst/>
                    <a:latin typeface="Calibri" panose="020F0502020204030204" pitchFamily="34" charset="0"/>
                    <a:ea typeface="Calibri" panose="020F0502020204030204" pitchFamily="34" charset="0"/>
                    <a:cs typeface="Calibri" panose="020F0502020204030204" pitchFamily="34" charset="0"/>
                  </a:rPr>
                  <a:t> </a:t>
                </a:r>
                <a:r>
                  <a:rPr lang="en-US" sz="3200" dirty="0" err="1" smtClean="0">
                    <a:solidFill>
                      <a:srgbClr val="0000FF"/>
                    </a:solidFill>
                    <a:effectLst/>
                    <a:latin typeface="Calibri" panose="020F0502020204030204" pitchFamily="34" charset="0"/>
                    <a:ea typeface="Calibri" panose="020F0502020204030204" pitchFamily="34" charset="0"/>
                    <a:cs typeface="Calibri" panose="020F0502020204030204" pitchFamily="34" charset="0"/>
                  </a:rPr>
                  <a:t>huyền</a:t>
                </a:r>
                <a:r>
                  <a:rPr lang="en-US" sz="3200" dirty="0" smtClean="0">
                    <a:solidFill>
                      <a:srgbClr val="0000FF"/>
                    </a:solidFill>
                    <a:effectLst/>
                    <a:latin typeface="Calibri" panose="020F0502020204030204" pitchFamily="34" charset="0"/>
                    <a:ea typeface="Calibri" panose="020F0502020204030204" pitchFamily="34" charset="0"/>
                    <a:cs typeface="Calibri" panose="020F0502020204030204" pitchFamily="34" charset="0"/>
                  </a:rPr>
                  <a:t> </a:t>
                </a:r>
                <a:r>
                  <a:rPr lang="en-US" sz="3200" dirty="0" err="1" smtClean="0">
                    <a:solidFill>
                      <a:srgbClr val="0000FF"/>
                    </a:solidFill>
                    <a:effectLst/>
                    <a:latin typeface="Calibri" panose="020F0502020204030204" pitchFamily="34" charset="0"/>
                    <a:ea typeface="Calibri" panose="020F0502020204030204" pitchFamily="34" charset="0"/>
                    <a:cs typeface="Calibri" panose="020F0502020204030204" pitchFamily="34" charset="0"/>
                  </a:rPr>
                  <a:t>phù</a:t>
                </a:r>
                <a:r>
                  <a:rPr lang="en-US" sz="3200" dirty="0" smtClean="0">
                    <a:solidFill>
                      <a:srgbClr val="0000FF"/>
                    </a:solidFill>
                    <a:effectLst/>
                    <a:latin typeface="Calibri" panose="020F0502020204030204" pitchFamily="34" charset="0"/>
                    <a:ea typeface="Calibri" panose="020F0502020204030204" pitchFamily="34" charset="0"/>
                    <a:cs typeface="Calibri" panose="020F0502020204030204" pitchFamily="34" charset="0"/>
                  </a:rPr>
                  <a:t> </a:t>
                </a:r>
                <a:r>
                  <a:rPr lang="en-US" sz="3200" dirty="0" err="1" smtClean="0">
                    <a:solidFill>
                      <a:srgbClr val="0000FF"/>
                    </a:solidFill>
                    <a:effectLst/>
                    <a:latin typeface="Calibri" panose="020F0502020204030204" pitchFamily="34" charset="0"/>
                    <a:ea typeface="Calibri" panose="020F0502020204030204" pitchFamily="34" charset="0"/>
                    <a:cs typeface="Calibri" panose="020F0502020204030204" pitchFamily="34" charset="0"/>
                  </a:rPr>
                  <a:t>là</a:t>
                </a:r>
                <a:r>
                  <a:rPr lang="en-US" sz="3200" dirty="0" smtClean="0">
                    <a:solidFill>
                      <a:srgbClr val="0000FF"/>
                    </a:solidFill>
                    <a:effectLst/>
                    <a:latin typeface="Calibri" panose="020F0502020204030204" pitchFamily="34" charset="0"/>
                    <a:ea typeface="Calibri" panose="020F0502020204030204" pitchFamily="34" charset="0"/>
                    <a:cs typeface="Calibri" panose="020F0502020204030204" pitchFamily="34" charset="0"/>
                  </a:rPr>
                  <a:t> </a:t>
                </a:r>
                <a:r>
                  <a:rPr lang="en-US" sz="3200" dirty="0">
                    <a:solidFill>
                      <a:srgbClr val="0000FF"/>
                    </a:solidFill>
                    <a:effectLst/>
                    <a:latin typeface="Calibri" panose="020F0502020204030204" pitchFamily="34" charset="0"/>
                    <a:ea typeface="Calibri" panose="020F0502020204030204" pitchFamily="34" charset="0"/>
                    <a:cs typeface="Calibri" panose="020F0502020204030204" pitchFamily="34" charset="0"/>
                  </a:rPr>
                  <a:t>3 m</a:t>
                </a:r>
                <a:r>
                  <a:rPr lang="en-US" sz="3200" baseline="30000" dirty="0">
                    <a:solidFill>
                      <a:srgbClr val="0000FF"/>
                    </a:solidFill>
                    <a:effectLst/>
                    <a:latin typeface="Calibri" panose="020F0502020204030204" pitchFamily="34" charset="0"/>
                    <a:ea typeface="Calibri" panose="020F0502020204030204" pitchFamily="34" charset="0"/>
                    <a:cs typeface="Calibri" panose="020F0502020204030204" pitchFamily="34" charset="0"/>
                  </a:rPr>
                  <a:t>3</a:t>
                </a:r>
                <a:r>
                  <a:rPr lang="en-US" sz="3200" dirty="0">
                    <a:solidFill>
                      <a:srgbClr val="0000FF"/>
                    </a:solidFill>
                    <a:effectLst/>
                    <a:latin typeface="Calibri" panose="020F0502020204030204" pitchFamily="34" charset="0"/>
                    <a:ea typeface="Calibri" panose="020F0502020204030204" pitchFamily="34" charset="0"/>
                    <a:cs typeface="Calibri" panose="020F0502020204030204" pitchFamily="34" charset="0"/>
                  </a:rPr>
                  <a:t>/h</a:t>
                </a:r>
                <a:endParaRPr lang="en-US" sz="3200" dirty="0">
                  <a:solidFill>
                    <a:srgbClr val="0000FF"/>
                  </a:solidFill>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buFont typeface="Times New Roman" panose="02020603050405020304" pitchFamily="18" charset="0"/>
                  <a:buChar char="-"/>
                </a:pPr>
                <a:r>
                  <a:rPr lang="en-US" sz="3200" dirty="0" err="1" smtClean="0">
                    <a:solidFill>
                      <a:srgbClr val="0000FF"/>
                    </a:solidFill>
                    <a:effectLst/>
                    <a:latin typeface="Calibri" panose="020F0502020204030204" pitchFamily="34" charset="0"/>
                    <a:ea typeface="Calibri" panose="020F0502020204030204" pitchFamily="34" charset="0"/>
                    <a:cs typeface="Calibri" panose="020F0502020204030204" pitchFamily="34" charset="0"/>
                  </a:rPr>
                  <a:t>Huyền</a:t>
                </a:r>
                <a:r>
                  <a:rPr lang="en-US" sz="3200" dirty="0" smtClean="0">
                    <a:solidFill>
                      <a:srgbClr val="0000FF"/>
                    </a:solidFill>
                    <a:effectLst/>
                    <a:latin typeface="Calibri" panose="020F0502020204030204" pitchFamily="34" charset="0"/>
                    <a:ea typeface="Calibri" panose="020F0502020204030204" pitchFamily="34" charset="0"/>
                    <a:cs typeface="Calibri" panose="020F0502020204030204" pitchFamily="34" charset="0"/>
                  </a:rPr>
                  <a:t> </a:t>
                </a:r>
                <a:r>
                  <a:rPr lang="en-US" sz="3200" dirty="0" err="1" smtClean="0">
                    <a:solidFill>
                      <a:srgbClr val="0000FF"/>
                    </a:solidFill>
                    <a:effectLst/>
                    <a:latin typeface="Calibri" panose="020F0502020204030204" pitchFamily="34" charset="0"/>
                    <a:ea typeface="Calibri" panose="020F0502020204030204" pitchFamily="34" charset="0"/>
                    <a:cs typeface="Calibri" panose="020F0502020204030204" pitchFamily="34" charset="0"/>
                  </a:rPr>
                  <a:t>phù</a:t>
                </a:r>
                <a:r>
                  <a:rPr lang="en-US" sz="3200" dirty="0" smtClean="0">
                    <a:solidFill>
                      <a:srgbClr val="0000FF"/>
                    </a:solidFill>
                    <a:effectLst/>
                    <a:latin typeface="Calibri" panose="020F0502020204030204" pitchFamily="34" charset="0"/>
                    <a:ea typeface="Calibri" panose="020F0502020204030204" pitchFamily="34" charset="0"/>
                    <a:cs typeface="Calibri" panose="020F0502020204030204" pitchFamily="34" charset="0"/>
                  </a:rPr>
                  <a:t> </a:t>
                </a:r>
                <a:r>
                  <a:rPr lang="en-US" sz="3200" dirty="0" err="1" smtClean="0">
                    <a:solidFill>
                      <a:srgbClr val="0000FF"/>
                    </a:solidFill>
                    <a:effectLst/>
                    <a:latin typeface="Calibri" panose="020F0502020204030204" pitchFamily="34" charset="0"/>
                    <a:ea typeface="Calibri" panose="020F0502020204030204" pitchFamily="34" charset="0"/>
                    <a:cs typeface="Calibri" panose="020F0502020204030204" pitchFamily="34" charset="0"/>
                  </a:rPr>
                  <a:t>có</a:t>
                </a:r>
                <a:r>
                  <a:rPr lang="en-US" sz="3200" dirty="0" smtClean="0">
                    <a:solidFill>
                      <a:srgbClr val="0000FF"/>
                    </a:solidFill>
                    <a:effectLst/>
                    <a:latin typeface="Calibri" panose="020F0502020204030204" pitchFamily="34" charset="0"/>
                    <a:ea typeface="Calibri" panose="020F0502020204030204" pitchFamily="34" charset="0"/>
                    <a:cs typeface="Calibri" panose="020F0502020204030204" pitchFamily="34" charset="0"/>
                  </a:rPr>
                  <a:t> </a:t>
                </a:r>
                <a:r>
                  <a:rPr lang="en-US" sz="3200" dirty="0" err="1" smtClean="0">
                    <a:solidFill>
                      <a:srgbClr val="0000FF"/>
                    </a:solidFill>
                    <a:effectLst/>
                    <a:latin typeface="Calibri" panose="020F0502020204030204" pitchFamily="34" charset="0"/>
                    <a:ea typeface="Calibri" panose="020F0502020204030204" pitchFamily="34" charset="0"/>
                    <a:cs typeface="Calibri" panose="020F0502020204030204" pitchFamily="34" charset="0"/>
                  </a:rPr>
                  <a:t>nồng</a:t>
                </a:r>
                <a:r>
                  <a:rPr lang="en-US" sz="3200" dirty="0" smtClean="0">
                    <a:solidFill>
                      <a:srgbClr val="0000FF"/>
                    </a:solidFill>
                    <a:effectLst/>
                    <a:latin typeface="Calibri" panose="020F0502020204030204" pitchFamily="34" charset="0"/>
                    <a:ea typeface="Calibri" panose="020F0502020204030204" pitchFamily="34" charset="0"/>
                    <a:cs typeface="Calibri" panose="020F0502020204030204" pitchFamily="34" charset="0"/>
                  </a:rPr>
                  <a:t> </a:t>
                </a:r>
                <a:r>
                  <a:rPr lang="en-US" sz="3200" dirty="0" err="1" smtClean="0">
                    <a:solidFill>
                      <a:srgbClr val="0000FF"/>
                    </a:solidFill>
                    <a:effectLst/>
                    <a:latin typeface="Calibri" panose="020F0502020204030204" pitchFamily="34" charset="0"/>
                    <a:ea typeface="Calibri" panose="020F0502020204030204" pitchFamily="34" charset="0"/>
                    <a:cs typeface="Calibri" panose="020F0502020204030204" pitchFamily="34" charset="0"/>
                  </a:rPr>
                  <a:t>độ</a:t>
                </a:r>
                <a:r>
                  <a:rPr lang="en-US" sz="3200" dirty="0" smtClean="0">
                    <a:solidFill>
                      <a:srgbClr val="0000FF"/>
                    </a:solidFill>
                    <a:effectLst/>
                    <a:latin typeface="Calibri" panose="020F0502020204030204" pitchFamily="34" charset="0"/>
                    <a:ea typeface="Calibri" panose="020F0502020204030204" pitchFamily="34" charset="0"/>
                    <a:cs typeface="Calibri" panose="020F0502020204030204" pitchFamily="34" charset="0"/>
                  </a:rPr>
                  <a:t> </a:t>
                </a:r>
                <a:r>
                  <a:rPr lang="en-US" sz="3200" dirty="0">
                    <a:solidFill>
                      <a:srgbClr val="0000FF"/>
                    </a:solidFill>
                    <a:effectLst/>
                    <a:latin typeface="Calibri" panose="020F0502020204030204" pitchFamily="34" charset="0"/>
                    <a:ea typeface="Calibri" panose="020F0502020204030204" pitchFamily="34" charset="0"/>
                    <a:cs typeface="Calibri" panose="020F0502020204030204" pitchFamily="34" charset="0"/>
                  </a:rPr>
                  <a:t>5% </a:t>
                </a:r>
                <a:r>
                  <a:rPr lang="en-US" sz="3200" dirty="0" err="1" smtClean="0">
                    <a:solidFill>
                      <a:srgbClr val="0000FF"/>
                    </a:solidFill>
                    <a:effectLst/>
                    <a:latin typeface="Calibri" panose="020F0502020204030204" pitchFamily="34" charset="0"/>
                    <a:ea typeface="Calibri" panose="020F0502020204030204" pitchFamily="34" charset="0"/>
                    <a:cs typeface="Calibri" panose="020F0502020204030204" pitchFamily="34" charset="0"/>
                  </a:rPr>
                  <a:t>pha</a:t>
                </a:r>
                <a:r>
                  <a:rPr lang="en-US" sz="3200" dirty="0" smtClean="0">
                    <a:solidFill>
                      <a:srgbClr val="0000FF"/>
                    </a:solidFill>
                    <a:effectLst/>
                    <a:latin typeface="Calibri" panose="020F0502020204030204" pitchFamily="34" charset="0"/>
                    <a:ea typeface="Calibri" panose="020F0502020204030204" pitchFamily="34" charset="0"/>
                    <a:cs typeface="Calibri" panose="020F0502020204030204" pitchFamily="34" charset="0"/>
                  </a:rPr>
                  <a:t> </a:t>
                </a:r>
                <a:r>
                  <a:rPr lang="en-US" sz="3200" dirty="0" err="1" smtClean="0">
                    <a:solidFill>
                      <a:srgbClr val="0000FF"/>
                    </a:solidFill>
                    <a:effectLst/>
                    <a:latin typeface="Calibri" panose="020F0502020204030204" pitchFamily="34" charset="0"/>
                    <a:ea typeface="Calibri" panose="020F0502020204030204" pitchFamily="34" charset="0"/>
                    <a:cs typeface="Calibri" panose="020F0502020204030204" pitchFamily="34" charset="0"/>
                  </a:rPr>
                  <a:t>phân</a:t>
                </a:r>
                <a:r>
                  <a:rPr lang="en-US" sz="3200" dirty="0" smtClean="0">
                    <a:solidFill>
                      <a:srgbClr val="0000FF"/>
                    </a:solidFill>
                    <a:effectLst/>
                    <a:latin typeface="Calibri" panose="020F0502020204030204" pitchFamily="34" charset="0"/>
                    <a:ea typeface="Calibri" panose="020F0502020204030204" pitchFamily="34" charset="0"/>
                    <a:cs typeface="Calibri" panose="020F0502020204030204" pitchFamily="34" charset="0"/>
                  </a:rPr>
                  <a:t> </a:t>
                </a:r>
                <a:r>
                  <a:rPr lang="en-US" sz="3200" dirty="0" err="1" smtClean="0">
                    <a:solidFill>
                      <a:srgbClr val="0000FF"/>
                    </a:solidFill>
                    <a:effectLst/>
                    <a:latin typeface="Calibri" panose="020F0502020204030204" pitchFamily="34" charset="0"/>
                    <a:ea typeface="Calibri" panose="020F0502020204030204" pitchFamily="34" charset="0"/>
                    <a:cs typeface="Calibri" panose="020F0502020204030204" pitchFamily="34" charset="0"/>
                  </a:rPr>
                  <a:t>tán</a:t>
                </a:r>
                <a:endParaRPr lang="en-US" sz="3200" dirty="0">
                  <a:solidFill>
                    <a:srgbClr val="0000FF"/>
                  </a:solidFill>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buFont typeface="Times New Roman" panose="02020603050405020304" pitchFamily="18" charset="0"/>
                  <a:buChar char="-"/>
                </a:pPr>
                <a:r>
                  <a:rPr lang="en-US" sz="3200" dirty="0" err="1" smtClean="0">
                    <a:solidFill>
                      <a:srgbClr val="0000FF"/>
                    </a:solidFill>
                    <a:effectLst/>
                    <a:latin typeface="Calibri" panose="020F0502020204030204" pitchFamily="34" charset="0"/>
                    <a:ea typeface="Calibri" panose="020F0502020204030204" pitchFamily="34" charset="0"/>
                    <a:cs typeface="Calibri" panose="020F0502020204030204" pitchFamily="34" charset="0"/>
                  </a:rPr>
                  <a:t>Độ</a:t>
                </a:r>
                <a:r>
                  <a:rPr lang="en-US" sz="3200" dirty="0" smtClean="0">
                    <a:solidFill>
                      <a:srgbClr val="0000FF"/>
                    </a:solidFill>
                    <a:effectLst/>
                    <a:latin typeface="Calibri" panose="020F0502020204030204" pitchFamily="34" charset="0"/>
                    <a:ea typeface="Calibri" panose="020F0502020204030204" pitchFamily="34" charset="0"/>
                    <a:cs typeface="Calibri" panose="020F0502020204030204" pitchFamily="34" charset="0"/>
                  </a:rPr>
                  <a:t> </a:t>
                </a:r>
                <a:r>
                  <a:rPr lang="en-US" sz="3200" dirty="0" err="1" smtClean="0">
                    <a:solidFill>
                      <a:srgbClr val="0000FF"/>
                    </a:solidFill>
                    <a:effectLst/>
                    <a:latin typeface="Calibri" panose="020F0502020204030204" pitchFamily="34" charset="0"/>
                    <a:ea typeface="Calibri" panose="020F0502020204030204" pitchFamily="34" charset="0"/>
                    <a:cs typeface="Calibri" panose="020F0502020204030204" pitchFamily="34" charset="0"/>
                  </a:rPr>
                  <a:t>ẩm</a:t>
                </a:r>
                <a:r>
                  <a:rPr lang="en-US" sz="3200" dirty="0" smtClean="0">
                    <a:solidFill>
                      <a:srgbClr val="0000FF"/>
                    </a:solidFill>
                    <a:effectLst/>
                    <a:latin typeface="Calibri" panose="020F0502020204030204" pitchFamily="34" charset="0"/>
                    <a:ea typeface="Calibri" panose="020F0502020204030204" pitchFamily="34" charset="0"/>
                    <a:cs typeface="Calibri" panose="020F0502020204030204" pitchFamily="34" charset="0"/>
                  </a:rPr>
                  <a:t> </a:t>
                </a:r>
                <a:r>
                  <a:rPr lang="en-US" sz="3200" dirty="0" err="1" smtClean="0">
                    <a:solidFill>
                      <a:srgbClr val="0000FF"/>
                    </a:solidFill>
                    <a:effectLst/>
                    <a:latin typeface="Calibri" panose="020F0502020204030204" pitchFamily="34" charset="0"/>
                    <a:ea typeface="Calibri" panose="020F0502020204030204" pitchFamily="34" charset="0"/>
                    <a:cs typeface="Calibri" panose="020F0502020204030204" pitchFamily="34" charset="0"/>
                  </a:rPr>
                  <a:t>của</a:t>
                </a:r>
                <a:r>
                  <a:rPr lang="en-US" sz="3200" dirty="0" smtClean="0">
                    <a:solidFill>
                      <a:srgbClr val="0000FF"/>
                    </a:solidFill>
                    <a:effectLst/>
                    <a:latin typeface="Calibri" panose="020F0502020204030204" pitchFamily="34" charset="0"/>
                    <a:ea typeface="Calibri" panose="020F0502020204030204" pitchFamily="34" charset="0"/>
                    <a:cs typeface="Calibri" panose="020F0502020204030204" pitchFamily="34" charset="0"/>
                  </a:rPr>
                  <a:t> </a:t>
                </a:r>
                <a:r>
                  <a:rPr lang="en-US" sz="3200" dirty="0" err="1" smtClean="0">
                    <a:solidFill>
                      <a:srgbClr val="0000FF"/>
                    </a:solidFill>
                    <a:effectLst/>
                    <a:latin typeface="Calibri" panose="020F0502020204030204" pitchFamily="34" charset="0"/>
                    <a:ea typeface="Calibri" panose="020F0502020204030204" pitchFamily="34" charset="0"/>
                    <a:cs typeface="Calibri" panose="020F0502020204030204" pitchFamily="34" charset="0"/>
                  </a:rPr>
                  <a:t>bã</a:t>
                </a:r>
                <a:r>
                  <a:rPr lang="en-US" sz="3200" dirty="0" smtClean="0">
                    <a:solidFill>
                      <a:srgbClr val="0000FF"/>
                    </a:solidFill>
                    <a:effectLst/>
                    <a:latin typeface="Calibri" panose="020F0502020204030204" pitchFamily="34" charset="0"/>
                    <a:ea typeface="Calibri" panose="020F0502020204030204" pitchFamily="34" charset="0"/>
                    <a:cs typeface="Calibri" panose="020F0502020204030204" pitchFamily="34" charset="0"/>
                  </a:rPr>
                  <a:t> </a:t>
                </a:r>
                <a:r>
                  <a:rPr lang="en-US" sz="3200" dirty="0" err="1" smtClean="0">
                    <a:solidFill>
                      <a:srgbClr val="0000FF"/>
                    </a:solidFill>
                    <a:effectLst/>
                    <a:latin typeface="Calibri" panose="020F0502020204030204" pitchFamily="34" charset="0"/>
                    <a:ea typeface="Calibri" panose="020F0502020204030204" pitchFamily="34" charset="0"/>
                    <a:cs typeface="Calibri" panose="020F0502020204030204" pitchFamily="34" charset="0"/>
                  </a:rPr>
                  <a:t>sau</a:t>
                </a:r>
                <a:r>
                  <a:rPr lang="en-US" sz="3200" dirty="0" smtClean="0">
                    <a:solidFill>
                      <a:srgbClr val="0000FF"/>
                    </a:solidFill>
                    <a:effectLst/>
                    <a:latin typeface="Calibri" panose="020F0502020204030204" pitchFamily="34" charset="0"/>
                    <a:ea typeface="Calibri" panose="020F0502020204030204" pitchFamily="34" charset="0"/>
                    <a:cs typeface="Calibri" panose="020F0502020204030204" pitchFamily="34" charset="0"/>
                  </a:rPr>
                  <a:t> </a:t>
                </a:r>
                <a:r>
                  <a:rPr lang="en-US" sz="3200" dirty="0" err="1" smtClean="0">
                    <a:solidFill>
                      <a:srgbClr val="0000FF"/>
                    </a:solidFill>
                    <a:effectLst/>
                    <a:latin typeface="Calibri" panose="020F0502020204030204" pitchFamily="34" charset="0"/>
                    <a:ea typeface="Calibri" panose="020F0502020204030204" pitchFamily="34" charset="0"/>
                    <a:cs typeface="Calibri" panose="020F0502020204030204" pitchFamily="34" charset="0"/>
                  </a:rPr>
                  <a:t>khi</a:t>
                </a:r>
                <a:r>
                  <a:rPr lang="en-US" sz="3200" dirty="0" smtClean="0">
                    <a:solidFill>
                      <a:srgbClr val="0000FF"/>
                    </a:solidFill>
                    <a:effectLst/>
                    <a:latin typeface="Calibri" panose="020F0502020204030204" pitchFamily="34" charset="0"/>
                    <a:ea typeface="Calibri" panose="020F0502020204030204" pitchFamily="34" charset="0"/>
                    <a:cs typeface="Calibri" panose="020F0502020204030204" pitchFamily="34" charset="0"/>
                  </a:rPr>
                  <a:t> </a:t>
                </a:r>
                <a:r>
                  <a:rPr lang="en-US" sz="3200" dirty="0" err="1" smtClean="0">
                    <a:solidFill>
                      <a:srgbClr val="0000FF"/>
                    </a:solidFill>
                    <a:effectLst/>
                    <a:latin typeface="Calibri" panose="020F0502020204030204" pitchFamily="34" charset="0"/>
                    <a:ea typeface="Calibri" panose="020F0502020204030204" pitchFamily="34" charset="0"/>
                    <a:cs typeface="Calibri" panose="020F0502020204030204" pitchFamily="34" charset="0"/>
                  </a:rPr>
                  <a:t>lọc</a:t>
                </a:r>
                <a:r>
                  <a:rPr lang="en-US" sz="3200" dirty="0" smtClean="0">
                    <a:solidFill>
                      <a:srgbClr val="0000FF"/>
                    </a:solidFill>
                    <a:effectLst/>
                    <a:latin typeface="Calibri" panose="020F0502020204030204" pitchFamily="34" charset="0"/>
                    <a:ea typeface="Calibri" panose="020F0502020204030204" pitchFamily="34" charset="0"/>
                    <a:cs typeface="Calibri" panose="020F0502020204030204" pitchFamily="34" charset="0"/>
                  </a:rPr>
                  <a:t> </a:t>
                </a:r>
                <a:r>
                  <a:rPr lang="en-US" sz="3200" dirty="0" err="1" smtClean="0">
                    <a:solidFill>
                      <a:srgbClr val="0000FF"/>
                    </a:solidFill>
                    <a:effectLst/>
                    <a:latin typeface="Calibri" panose="020F0502020204030204" pitchFamily="34" charset="0"/>
                    <a:ea typeface="Calibri" panose="020F0502020204030204" pitchFamily="34" charset="0"/>
                    <a:cs typeface="Calibri" panose="020F0502020204030204" pitchFamily="34" charset="0"/>
                  </a:rPr>
                  <a:t>là</a:t>
                </a:r>
                <a:r>
                  <a:rPr lang="en-US" sz="3200" dirty="0" smtClean="0">
                    <a:solidFill>
                      <a:srgbClr val="0000FF"/>
                    </a:solidFill>
                    <a:effectLst/>
                    <a:latin typeface="Calibri" panose="020F0502020204030204" pitchFamily="34" charset="0"/>
                    <a:ea typeface="Calibri" panose="020F0502020204030204" pitchFamily="34" charset="0"/>
                    <a:cs typeface="Calibri" panose="020F0502020204030204" pitchFamily="34" charset="0"/>
                  </a:rPr>
                  <a:t> </a:t>
                </a:r>
                <a:r>
                  <a:rPr lang="en-US" sz="3200" dirty="0">
                    <a:solidFill>
                      <a:srgbClr val="0000FF"/>
                    </a:solidFill>
                    <a:effectLst/>
                    <a:latin typeface="Calibri" panose="020F0502020204030204" pitchFamily="34" charset="0"/>
                    <a:ea typeface="Calibri" panose="020F0502020204030204" pitchFamily="34" charset="0"/>
                    <a:cs typeface="Calibri" panose="020F0502020204030204" pitchFamily="34" charset="0"/>
                  </a:rPr>
                  <a:t>40%</a:t>
                </a:r>
                <a:endParaRPr lang="en-US" sz="3200" dirty="0">
                  <a:solidFill>
                    <a:srgbClr val="0000FF"/>
                  </a:solidFill>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buFont typeface="Times New Roman" panose="02020603050405020304" pitchFamily="18" charset="0"/>
                  <a:buChar char="-"/>
                </a:pPr>
                <a:r>
                  <a:rPr lang="en-US" sz="3200" dirty="0" err="1">
                    <a:solidFill>
                      <a:srgbClr val="0000FF"/>
                    </a:solidFill>
                    <a:effectLst/>
                    <a:latin typeface="Calibri" panose="020F0502020204030204" pitchFamily="34" charset="0"/>
                    <a:ea typeface="Calibri" panose="020F0502020204030204" pitchFamily="34" charset="0"/>
                    <a:cs typeface="Calibri" panose="020F0502020204030204" pitchFamily="34" charset="0"/>
                  </a:rPr>
                  <a:t>Khối</a:t>
                </a:r>
                <a:r>
                  <a:rPr lang="en-US" sz="3200" dirty="0" smtClean="0">
                    <a:solidFill>
                      <a:srgbClr val="0000FF"/>
                    </a:solidFill>
                    <a:effectLst/>
                    <a:latin typeface="Calibri" panose="020F0502020204030204" pitchFamily="34" charset="0"/>
                    <a:ea typeface="Calibri" panose="020F0502020204030204" pitchFamily="34" charset="0"/>
                    <a:cs typeface="Calibri" panose="020F0502020204030204" pitchFamily="34" charset="0"/>
                  </a:rPr>
                  <a:t> </a:t>
                </a:r>
                <a:r>
                  <a:rPr lang="en-US" sz="3200" dirty="0" err="1">
                    <a:solidFill>
                      <a:srgbClr val="0000FF"/>
                    </a:solidFill>
                    <a:effectLst/>
                    <a:latin typeface="Calibri" panose="020F0502020204030204" pitchFamily="34" charset="0"/>
                    <a:ea typeface="Calibri" panose="020F0502020204030204" pitchFamily="34" charset="0"/>
                    <a:cs typeface="Calibri" panose="020F0502020204030204" pitchFamily="34" charset="0"/>
                  </a:rPr>
                  <a:t>lượng</a:t>
                </a:r>
                <a:r>
                  <a:rPr lang="en-US" sz="3200" dirty="0" smtClean="0">
                    <a:solidFill>
                      <a:srgbClr val="0000FF"/>
                    </a:solidFill>
                    <a:effectLst/>
                    <a:latin typeface="Calibri" panose="020F0502020204030204" pitchFamily="34" charset="0"/>
                    <a:ea typeface="Calibri" panose="020F0502020204030204" pitchFamily="34" charset="0"/>
                    <a:cs typeface="Calibri" panose="020F0502020204030204" pitchFamily="34" charset="0"/>
                  </a:rPr>
                  <a:t> </a:t>
                </a:r>
                <a:r>
                  <a:rPr lang="en-US" sz="3200" dirty="0" err="1">
                    <a:solidFill>
                      <a:srgbClr val="0000FF"/>
                    </a:solidFill>
                    <a:effectLst/>
                    <a:latin typeface="Calibri" panose="020F0502020204030204" pitchFamily="34" charset="0"/>
                    <a:ea typeface="Calibri" panose="020F0502020204030204" pitchFamily="34" charset="0"/>
                    <a:cs typeface="Calibri" panose="020F0502020204030204" pitchFamily="34" charset="0"/>
                  </a:rPr>
                  <a:t>riêng</a:t>
                </a:r>
                <a:r>
                  <a:rPr lang="en-US" sz="3200" dirty="0" smtClean="0">
                    <a:solidFill>
                      <a:srgbClr val="0000FF"/>
                    </a:solidFill>
                    <a:effectLst/>
                    <a:latin typeface="Calibri" panose="020F0502020204030204" pitchFamily="34" charset="0"/>
                    <a:ea typeface="Calibri" panose="020F0502020204030204" pitchFamily="34" charset="0"/>
                    <a:cs typeface="Calibri" panose="020F0502020204030204" pitchFamily="34" charset="0"/>
                  </a:rPr>
                  <a:t> </a:t>
                </a:r>
                <a:r>
                  <a:rPr lang="en-US" sz="3200" dirty="0" err="1">
                    <a:solidFill>
                      <a:srgbClr val="0000FF"/>
                    </a:solidFill>
                    <a:effectLst/>
                    <a:latin typeface="Calibri" panose="020F0502020204030204" pitchFamily="34" charset="0"/>
                    <a:ea typeface="Calibri" panose="020F0502020204030204" pitchFamily="34" charset="0"/>
                    <a:cs typeface="Calibri" panose="020F0502020204030204" pitchFamily="34" charset="0"/>
                  </a:rPr>
                  <a:t>pha</a:t>
                </a:r>
                <a:r>
                  <a:rPr lang="en-US" sz="3200" dirty="0" smtClean="0">
                    <a:solidFill>
                      <a:srgbClr val="0000FF"/>
                    </a:solidFill>
                    <a:effectLst/>
                    <a:latin typeface="Calibri" panose="020F0502020204030204" pitchFamily="34" charset="0"/>
                    <a:ea typeface="Calibri" panose="020F0502020204030204" pitchFamily="34" charset="0"/>
                    <a:cs typeface="Calibri" panose="020F0502020204030204" pitchFamily="34" charset="0"/>
                  </a:rPr>
                  <a:t> </a:t>
                </a:r>
                <a:r>
                  <a:rPr lang="en-US" sz="3200" dirty="0" err="1">
                    <a:solidFill>
                      <a:srgbClr val="0000FF"/>
                    </a:solidFill>
                    <a:effectLst/>
                    <a:latin typeface="Calibri" panose="020F0502020204030204" pitchFamily="34" charset="0"/>
                    <a:ea typeface="Calibri" panose="020F0502020204030204" pitchFamily="34" charset="0"/>
                    <a:cs typeface="Calibri" panose="020F0502020204030204" pitchFamily="34" charset="0"/>
                  </a:rPr>
                  <a:t>phân</a:t>
                </a:r>
                <a:r>
                  <a:rPr lang="en-US" sz="3200" dirty="0" smtClean="0">
                    <a:solidFill>
                      <a:srgbClr val="0000FF"/>
                    </a:solidFill>
                    <a:effectLst/>
                    <a:latin typeface="Calibri" panose="020F0502020204030204" pitchFamily="34" charset="0"/>
                    <a:ea typeface="Calibri" panose="020F0502020204030204" pitchFamily="34" charset="0"/>
                    <a:cs typeface="Calibri" panose="020F0502020204030204" pitchFamily="34" charset="0"/>
                  </a:rPr>
                  <a:t> </a:t>
                </a:r>
                <a:r>
                  <a:rPr lang="en-US" sz="3200" dirty="0" err="1">
                    <a:solidFill>
                      <a:srgbClr val="0000FF"/>
                    </a:solidFill>
                    <a:effectLst/>
                    <a:latin typeface="Calibri" panose="020F0502020204030204" pitchFamily="34" charset="0"/>
                    <a:ea typeface="Calibri" panose="020F0502020204030204" pitchFamily="34" charset="0"/>
                    <a:cs typeface="Calibri" panose="020F0502020204030204" pitchFamily="34" charset="0"/>
                  </a:rPr>
                  <a:t>tán</a:t>
                </a:r>
                <a:r>
                  <a:rPr lang="en-US" sz="3200" dirty="0" smtClean="0">
                    <a:solidFill>
                      <a:srgbClr val="0000FF"/>
                    </a:solidFill>
                    <a:effectLst/>
                    <a:latin typeface="Calibri" panose="020F0502020204030204" pitchFamily="34" charset="0"/>
                    <a:ea typeface="Calibri" panose="020F0502020204030204" pitchFamily="34" charset="0"/>
                    <a:cs typeface="Calibri" panose="020F0502020204030204" pitchFamily="34" charset="0"/>
                  </a:rPr>
                  <a:t> </a:t>
                </a:r>
                <a:r>
                  <a:rPr lang="en-US" sz="3200" dirty="0" err="1">
                    <a:solidFill>
                      <a:srgbClr val="0000FF"/>
                    </a:solidFill>
                    <a:effectLst/>
                    <a:latin typeface="Calibri" panose="020F0502020204030204" pitchFamily="34" charset="0"/>
                    <a:ea typeface="Times New Roman" panose="02020603050405020304" pitchFamily="18" charset="0"/>
                    <a:cs typeface="Calibri" panose="020F0502020204030204" pitchFamily="34" charset="0"/>
                  </a:rPr>
                  <a:t>là</a:t>
                </a:r>
                <a14:m>
                  <m:oMath xmlns:m="http://schemas.openxmlformats.org/officeDocument/2006/math">
                    <m:r>
                      <a:rPr lang="en-US" sz="3200" i="1">
                        <a:solidFill>
                          <a:srgbClr val="0000FF"/>
                        </a:solidFill>
                        <a:effectLst/>
                        <a:latin typeface="Cambria Math" panose="02040503050406030204" pitchFamily="18" charset="0"/>
                        <a:ea typeface="Calibri" panose="020F0502020204030204" pitchFamily="34" charset="0"/>
                        <a:cs typeface="Calibri" panose="020F0502020204030204" pitchFamily="34" charset="0"/>
                      </a:rPr>
                      <m:t>2000</m:t>
                    </m:r>
                  </m:oMath>
                </a14:m>
                <a:r>
                  <a:rPr lang="en-US" sz="3200" dirty="0">
                    <a:solidFill>
                      <a:srgbClr val="0000FF"/>
                    </a:solidFill>
                    <a:effectLst/>
                    <a:latin typeface="Calibri" panose="020F0502020204030204" pitchFamily="34" charset="0"/>
                    <a:ea typeface="Calibri" panose="020F0502020204030204" pitchFamily="34" charset="0"/>
                    <a:cs typeface="Calibri" panose="020F0502020204030204" pitchFamily="34" charset="0"/>
                  </a:rPr>
                  <a:t> kg/m</a:t>
                </a:r>
                <a:r>
                  <a:rPr lang="en-US" sz="3200" baseline="30000" dirty="0">
                    <a:solidFill>
                      <a:srgbClr val="0000FF"/>
                    </a:solidFill>
                    <a:effectLst/>
                    <a:latin typeface="Calibri" panose="020F0502020204030204" pitchFamily="34" charset="0"/>
                    <a:ea typeface="Calibri" panose="020F0502020204030204" pitchFamily="34" charset="0"/>
                    <a:cs typeface="Calibri" panose="020F0502020204030204" pitchFamily="34" charset="0"/>
                  </a:rPr>
                  <a:t>3</a:t>
                </a:r>
                <a:endParaRPr lang="en-US" sz="3200" dirty="0">
                  <a:solidFill>
                    <a:srgbClr val="0000FF"/>
                  </a:solidFill>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buFont typeface="Times New Roman" panose="02020603050405020304" pitchFamily="18" charset="0"/>
                  <a:buChar char="-"/>
                </a:pPr>
                <a:r>
                  <a:rPr lang="en-US" sz="3200" dirty="0" err="1">
                    <a:solidFill>
                      <a:srgbClr val="0000FF"/>
                    </a:solidFill>
                    <a:effectLst/>
                    <a:latin typeface="Calibri" panose="020F0502020204030204" pitchFamily="34" charset="0"/>
                    <a:ea typeface="Calibri" panose="020F0502020204030204" pitchFamily="34" charset="0"/>
                    <a:cs typeface="Calibri" panose="020F0502020204030204" pitchFamily="34" charset="0"/>
                  </a:rPr>
                  <a:t>Khối</a:t>
                </a:r>
                <a:r>
                  <a:rPr lang="en-US" sz="3200" dirty="0" smtClean="0">
                    <a:solidFill>
                      <a:srgbClr val="0000FF"/>
                    </a:solidFill>
                    <a:effectLst/>
                    <a:latin typeface="Calibri" panose="020F0502020204030204" pitchFamily="34" charset="0"/>
                    <a:ea typeface="Calibri" panose="020F0502020204030204" pitchFamily="34" charset="0"/>
                    <a:cs typeface="Calibri" panose="020F0502020204030204" pitchFamily="34" charset="0"/>
                  </a:rPr>
                  <a:t> </a:t>
                </a:r>
                <a:r>
                  <a:rPr lang="en-US" sz="3200" dirty="0" err="1">
                    <a:solidFill>
                      <a:srgbClr val="0000FF"/>
                    </a:solidFill>
                    <a:effectLst/>
                    <a:latin typeface="Calibri" panose="020F0502020204030204" pitchFamily="34" charset="0"/>
                    <a:ea typeface="Calibri" panose="020F0502020204030204" pitchFamily="34" charset="0"/>
                    <a:cs typeface="Calibri" panose="020F0502020204030204" pitchFamily="34" charset="0"/>
                  </a:rPr>
                  <a:t>lượng</a:t>
                </a:r>
                <a:r>
                  <a:rPr lang="en-US" sz="3200" dirty="0" smtClean="0">
                    <a:solidFill>
                      <a:srgbClr val="0000FF"/>
                    </a:solidFill>
                    <a:effectLst/>
                    <a:latin typeface="Calibri" panose="020F0502020204030204" pitchFamily="34" charset="0"/>
                    <a:ea typeface="Calibri" panose="020F0502020204030204" pitchFamily="34" charset="0"/>
                    <a:cs typeface="Calibri" panose="020F0502020204030204" pitchFamily="34" charset="0"/>
                  </a:rPr>
                  <a:t> </a:t>
                </a:r>
                <a:r>
                  <a:rPr lang="en-US" sz="3200" dirty="0" err="1">
                    <a:solidFill>
                      <a:srgbClr val="0000FF"/>
                    </a:solidFill>
                    <a:effectLst/>
                    <a:latin typeface="Calibri" panose="020F0502020204030204" pitchFamily="34" charset="0"/>
                    <a:ea typeface="Calibri" panose="020F0502020204030204" pitchFamily="34" charset="0"/>
                    <a:cs typeface="Calibri" panose="020F0502020204030204" pitchFamily="34" charset="0"/>
                  </a:rPr>
                  <a:t>riêng</a:t>
                </a:r>
                <a:r>
                  <a:rPr lang="en-US" sz="3200" dirty="0" smtClean="0">
                    <a:solidFill>
                      <a:srgbClr val="0000FF"/>
                    </a:solidFill>
                    <a:effectLst/>
                    <a:latin typeface="Calibri" panose="020F0502020204030204" pitchFamily="34" charset="0"/>
                    <a:ea typeface="Calibri" panose="020F0502020204030204" pitchFamily="34" charset="0"/>
                    <a:cs typeface="Calibri" panose="020F0502020204030204" pitchFamily="34" charset="0"/>
                  </a:rPr>
                  <a:t> </a:t>
                </a:r>
                <a:r>
                  <a:rPr lang="en-US" sz="3200" dirty="0" err="1">
                    <a:solidFill>
                      <a:srgbClr val="0000FF"/>
                    </a:solidFill>
                    <a:effectLst/>
                    <a:latin typeface="Calibri" panose="020F0502020204030204" pitchFamily="34" charset="0"/>
                    <a:ea typeface="Calibri" panose="020F0502020204030204" pitchFamily="34" charset="0"/>
                    <a:cs typeface="Calibri" panose="020F0502020204030204" pitchFamily="34" charset="0"/>
                  </a:rPr>
                  <a:t>pha</a:t>
                </a:r>
                <a:r>
                  <a:rPr lang="en-US" sz="3200" dirty="0" smtClean="0">
                    <a:solidFill>
                      <a:srgbClr val="0000FF"/>
                    </a:solidFill>
                    <a:effectLst/>
                    <a:latin typeface="Calibri" panose="020F0502020204030204" pitchFamily="34" charset="0"/>
                    <a:ea typeface="Calibri" panose="020F0502020204030204" pitchFamily="34" charset="0"/>
                    <a:cs typeface="Calibri" panose="020F0502020204030204" pitchFamily="34" charset="0"/>
                  </a:rPr>
                  <a:t> </a:t>
                </a:r>
                <a:r>
                  <a:rPr lang="en-US" sz="3200" dirty="0" err="1">
                    <a:solidFill>
                      <a:srgbClr val="0000FF"/>
                    </a:solidFill>
                    <a:effectLst/>
                    <a:latin typeface="Calibri" panose="020F0502020204030204" pitchFamily="34" charset="0"/>
                    <a:ea typeface="Calibri" panose="020F0502020204030204" pitchFamily="34" charset="0"/>
                    <a:cs typeface="Calibri" panose="020F0502020204030204" pitchFamily="34" charset="0"/>
                  </a:rPr>
                  <a:t>liên</a:t>
                </a:r>
                <a:r>
                  <a:rPr lang="en-US" sz="3200" dirty="0" smtClean="0">
                    <a:solidFill>
                      <a:srgbClr val="0000FF"/>
                    </a:solidFill>
                    <a:effectLst/>
                    <a:latin typeface="Calibri" panose="020F0502020204030204" pitchFamily="34" charset="0"/>
                    <a:ea typeface="Calibri" panose="020F0502020204030204" pitchFamily="34" charset="0"/>
                    <a:cs typeface="Calibri" panose="020F0502020204030204" pitchFamily="34" charset="0"/>
                  </a:rPr>
                  <a:t> </a:t>
                </a:r>
                <a:r>
                  <a:rPr lang="en-US" sz="3200" dirty="0" err="1">
                    <a:solidFill>
                      <a:srgbClr val="0000FF"/>
                    </a:solidFill>
                    <a:effectLst/>
                    <a:latin typeface="Calibri" panose="020F0502020204030204" pitchFamily="34" charset="0"/>
                    <a:ea typeface="Calibri" panose="020F0502020204030204" pitchFamily="34" charset="0"/>
                    <a:cs typeface="Calibri" panose="020F0502020204030204" pitchFamily="34" charset="0"/>
                  </a:rPr>
                  <a:t>tục</a:t>
                </a:r>
                <a:r>
                  <a:rPr lang="en-US" sz="3200" dirty="0" smtClean="0">
                    <a:solidFill>
                      <a:srgbClr val="0000FF"/>
                    </a:solidFill>
                    <a:effectLst/>
                    <a:latin typeface="Calibri" panose="020F0502020204030204" pitchFamily="34" charset="0"/>
                    <a:ea typeface="Calibri" panose="020F0502020204030204" pitchFamily="34" charset="0"/>
                    <a:cs typeface="Calibri" panose="020F0502020204030204" pitchFamily="34" charset="0"/>
                  </a:rPr>
                  <a:t> </a:t>
                </a:r>
                <a:r>
                  <a:rPr lang="en-US" sz="3200" dirty="0" err="1">
                    <a:solidFill>
                      <a:srgbClr val="0000FF"/>
                    </a:solidFill>
                    <a:effectLst/>
                    <a:latin typeface="Calibri" panose="020F0502020204030204" pitchFamily="34" charset="0"/>
                    <a:ea typeface="Calibri" panose="020F0502020204030204" pitchFamily="34" charset="0"/>
                    <a:cs typeface="Calibri" panose="020F0502020204030204" pitchFamily="34" charset="0"/>
                  </a:rPr>
                  <a:t>là</a:t>
                </a:r>
                <a:r>
                  <a:rPr lang="en-US" sz="3200" dirty="0" smtClean="0">
                    <a:solidFill>
                      <a:srgbClr val="0000FF"/>
                    </a:solidFill>
                    <a:effectLst/>
                    <a:latin typeface="Calibri" panose="020F0502020204030204" pitchFamily="34" charset="0"/>
                    <a:ea typeface="Calibri" panose="020F0502020204030204" pitchFamily="34" charset="0"/>
                    <a:cs typeface="Calibri" panose="020F0502020204030204" pitchFamily="34" charset="0"/>
                  </a:rPr>
                  <a:t> </a:t>
                </a:r>
                <a14:m>
                  <m:oMath xmlns:m="http://schemas.openxmlformats.org/officeDocument/2006/math">
                    <m:r>
                      <a:rPr lang="en-US" sz="3200" i="1">
                        <a:solidFill>
                          <a:srgbClr val="0000FF"/>
                        </a:solidFill>
                        <a:effectLst/>
                        <a:latin typeface="Cambria Math" panose="02040503050406030204" pitchFamily="18" charset="0"/>
                        <a:ea typeface="Calibri" panose="020F0502020204030204" pitchFamily="34" charset="0"/>
                        <a:cs typeface="Calibri" panose="020F0502020204030204" pitchFamily="34" charset="0"/>
                      </a:rPr>
                      <m:t>1000</m:t>
                    </m:r>
                  </m:oMath>
                </a14:m>
                <a:r>
                  <a:rPr lang="en-US" sz="3200" dirty="0">
                    <a:solidFill>
                      <a:srgbClr val="0000FF"/>
                    </a:solidFill>
                    <a:effectLst/>
                    <a:latin typeface="Calibri" panose="020F0502020204030204" pitchFamily="34" charset="0"/>
                    <a:ea typeface="Calibri" panose="020F0502020204030204" pitchFamily="34" charset="0"/>
                    <a:cs typeface="Calibri" panose="020F0502020204030204" pitchFamily="34" charset="0"/>
                  </a:rPr>
                  <a:t> kg/m</a:t>
                </a:r>
                <a:r>
                  <a:rPr lang="en-US" sz="3200" baseline="30000" dirty="0">
                    <a:solidFill>
                      <a:srgbClr val="0000FF"/>
                    </a:solidFill>
                    <a:effectLst/>
                    <a:latin typeface="Calibri" panose="020F0502020204030204" pitchFamily="34" charset="0"/>
                    <a:ea typeface="Calibri" panose="020F0502020204030204" pitchFamily="34" charset="0"/>
                    <a:cs typeface="Calibri" panose="020F0502020204030204" pitchFamily="34" charset="0"/>
                  </a:rPr>
                  <a:t>3</a:t>
                </a:r>
                <a:endParaRPr lang="en-US" sz="3200" dirty="0">
                  <a:solidFill>
                    <a:srgbClr val="0000FF"/>
                  </a:solidFill>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buFont typeface="Times New Roman" panose="02020603050405020304" pitchFamily="18" charset="0"/>
                  <a:buChar char="-"/>
                </a:pPr>
                <a:r>
                  <a:rPr lang="en-US" sz="3200" dirty="0" err="1" smtClean="0">
                    <a:solidFill>
                      <a:srgbClr val="0000FF"/>
                    </a:solidFill>
                    <a:effectLst/>
                    <a:latin typeface="Calibri" panose="020F0502020204030204" pitchFamily="34" charset="0"/>
                    <a:ea typeface="Calibri" panose="020F0502020204030204" pitchFamily="34" charset="0"/>
                    <a:cs typeface="Calibri" panose="020F0502020204030204" pitchFamily="34" charset="0"/>
                  </a:rPr>
                  <a:t>Áp</a:t>
                </a:r>
                <a:r>
                  <a:rPr lang="en-US" sz="3200" dirty="0" smtClean="0">
                    <a:solidFill>
                      <a:srgbClr val="0000FF"/>
                    </a:solidFill>
                    <a:effectLst/>
                    <a:latin typeface="Calibri" panose="020F0502020204030204" pitchFamily="34" charset="0"/>
                    <a:ea typeface="Calibri" panose="020F0502020204030204" pitchFamily="34" charset="0"/>
                    <a:cs typeface="Calibri" panose="020F0502020204030204" pitchFamily="34" charset="0"/>
                  </a:rPr>
                  <a:t> </a:t>
                </a:r>
                <a:r>
                  <a:rPr lang="en-US" sz="3200" dirty="0" err="1" smtClean="0">
                    <a:solidFill>
                      <a:srgbClr val="0000FF"/>
                    </a:solidFill>
                    <a:effectLst/>
                    <a:latin typeface="Calibri" panose="020F0502020204030204" pitchFamily="34" charset="0"/>
                    <a:ea typeface="Calibri" panose="020F0502020204030204" pitchFamily="34" charset="0"/>
                    <a:cs typeface="Calibri" panose="020F0502020204030204" pitchFamily="34" charset="0"/>
                  </a:rPr>
                  <a:t>suất</a:t>
                </a:r>
                <a:r>
                  <a:rPr lang="en-US" sz="3200" dirty="0" smtClean="0">
                    <a:solidFill>
                      <a:srgbClr val="0000FF"/>
                    </a:solidFill>
                    <a:effectLst/>
                    <a:latin typeface="Calibri" panose="020F0502020204030204" pitchFamily="34" charset="0"/>
                    <a:ea typeface="Calibri" panose="020F0502020204030204" pitchFamily="34" charset="0"/>
                    <a:cs typeface="Calibri" panose="020F0502020204030204" pitchFamily="34" charset="0"/>
                  </a:rPr>
                  <a:t> </a:t>
                </a:r>
                <a:r>
                  <a:rPr lang="en-US" sz="3200" dirty="0" err="1" smtClean="0">
                    <a:solidFill>
                      <a:srgbClr val="0000FF"/>
                    </a:solidFill>
                    <a:effectLst/>
                    <a:latin typeface="Calibri" panose="020F0502020204030204" pitchFamily="34" charset="0"/>
                    <a:ea typeface="Calibri" panose="020F0502020204030204" pitchFamily="34" charset="0"/>
                    <a:cs typeface="Calibri" panose="020F0502020204030204" pitchFamily="34" charset="0"/>
                  </a:rPr>
                  <a:t>lọc</a:t>
                </a:r>
                <a:r>
                  <a:rPr lang="en-US" sz="3200" dirty="0" smtClean="0">
                    <a:solidFill>
                      <a:srgbClr val="0000FF"/>
                    </a:solidFill>
                    <a:effectLst/>
                    <a:latin typeface="Calibri" panose="020F0502020204030204" pitchFamily="34" charset="0"/>
                    <a:ea typeface="Calibri" panose="020F0502020204030204" pitchFamily="34" charset="0"/>
                    <a:cs typeface="Calibri" panose="020F0502020204030204" pitchFamily="34" charset="0"/>
                  </a:rPr>
                  <a:t> </a:t>
                </a:r>
                <a:r>
                  <a:rPr lang="en-US" sz="3200" dirty="0" err="1" smtClean="0">
                    <a:solidFill>
                      <a:srgbClr val="0000FF"/>
                    </a:solidFill>
                    <a:effectLst/>
                    <a:latin typeface="Calibri" panose="020F0502020204030204" pitchFamily="34" charset="0"/>
                    <a:ea typeface="Calibri" panose="020F0502020204030204" pitchFamily="34" charset="0"/>
                    <a:cs typeface="Calibri" panose="020F0502020204030204" pitchFamily="34" charset="0"/>
                  </a:rPr>
                  <a:t>được</a:t>
                </a:r>
                <a:r>
                  <a:rPr lang="en-US" sz="3200" dirty="0" smtClean="0">
                    <a:solidFill>
                      <a:srgbClr val="0000FF"/>
                    </a:solidFill>
                    <a:effectLst/>
                    <a:latin typeface="Calibri" panose="020F0502020204030204" pitchFamily="34" charset="0"/>
                    <a:ea typeface="Calibri" panose="020F0502020204030204" pitchFamily="34" charset="0"/>
                    <a:cs typeface="Calibri" panose="020F0502020204030204" pitchFamily="34" charset="0"/>
                  </a:rPr>
                  <a:t> </a:t>
                </a:r>
                <a:r>
                  <a:rPr lang="en-US" sz="3200" dirty="0" err="1" smtClean="0">
                    <a:solidFill>
                      <a:srgbClr val="0000FF"/>
                    </a:solidFill>
                    <a:effectLst/>
                    <a:latin typeface="Calibri" panose="020F0502020204030204" pitchFamily="34" charset="0"/>
                    <a:ea typeface="Calibri" panose="020F0502020204030204" pitchFamily="34" charset="0"/>
                    <a:cs typeface="Calibri" panose="020F0502020204030204" pitchFamily="34" charset="0"/>
                  </a:rPr>
                  <a:t>giữ</a:t>
                </a:r>
                <a:r>
                  <a:rPr lang="en-US" sz="3200" dirty="0" smtClean="0">
                    <a:solidFill>
                      <a:srgbClr val="0000FF"/>
                    </a:solidFill>
                    <a:effectLst/>
                    <a:latin typeface="Calibri" panose="020F0502020204030204" pitchFamily="34" charset="0"/>
                    <a:ea typeface="Calibri" panose="020F0502020204030204" pitchFamily="34" charset="0"/>
                    <a:cs typeface="Calibri" panose="020F0502020204030204" pitchFamily="34" charset="0"/>
                  </a:rPr>
                  <a:t> </a:t>
                </a:r>
                <a:r>
                  <a:rPr lang="en-US" sz="3200" dirty="0" err="1" smtClean="0">
                    <a:solidFill>
                      <a:srgbClr val="0000FF"/>
                    </a:solidFill>
                    <a:effectLst/>
                    <a:latin typeface="Calibri" panose="020F0502020204030204" pitchFamily="34" charset="0"/>
                    <a:ea typeface="Calibri" panose="020F0502020204030204" pitchFamily="34" charset="0"/>
                    <a:cs typeface="Calibri" panose="020F0502020204030204" pitchFamily="34" charset="0"/>
                  </a:rPr>
                  <a:t>không</a:t>
                </a:r>
                <a:r>
                  <a:rPr lang="en-US" sz="3200" dirty="0" smtClean="0">
                    <a:solidFill>
                      <a:srgbClr val="0000FF"/>
                    </a:solidFill>
                    <a:effectLst/>
                    <a:latin typeface="Calibri" panose="020F0502020204030204" pitchFamily="34" charset="0"/>
                    <a:ea typeface="Calibri" panose="020F0502020204030204" pitchFamily="34" charset="0"/>
                    <a:cs typeface="Calibri" panose="020F0502020204030204" pitchFamily="34" charset="0"/>
                  </a:rPr>
                  <a:t> </a:t>
                </a:r>
                <a:r>
                  <a:rPr lang="en-US" sz="3200" dirty="0" err="1" smtClean="0">
                    <a:solidFill>
                      <a:srgbClr val="0000FF"/>
                    </a:solidFill>
                    <a:effectLst/>
                    <a:latin typeface="Calibri" panose="020F0502020204030204" pitchFamily="34" charset="0"/>
                    <a:ea typeface="Calibri" panose="020F0502020204030204" pitchFamily="34" charset="0"/>
                    <a:cs typeface="Calibri" panose="020F0502020204030204" pitchFamily="34" charset="0"/>
                  </a:rPr>
                  <a:t>đổi</a:t>
                </a:r>
                <a:endParaRPr lang="en-US" sz="3200" dirty="0">
                  <a:solidFill>
                    <a:srgbClr val="0000FF"/>
                  </a:solidFill>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buFont typeface="Times New Roman" panose="02020603050405020304" pitchFamily="18" charset="0"/>
                  <a:buChar char="-"/>
                </a:pPr>
                <a:r>
                  <a:rPr lang="en-US" sz="3200" dirty="0" err="1" smtClean="0">
                    <a:solidFill>
                      <a:srgbClr val="0000FF"/>
                    </a:solidFill>
                    <a:effectLst/>
                    <a:latin typeface="Calibri" panose="020F0502020204030204" pitchFamily="34" charset="0"/>
                    <a:ea typeface="Calibri" panose="020F0502020204030204" pitchFamily="34" charset="0"/>
                    <a:cs typeface="Calibri" panose="020F0502020204030204" pitchFamily="34" charset="0"/>
                  </a:rPr>
                  <a:t>Hệ</a:t>
                </a:r>
                <a:r>
                  <a:rPr lang="en-US" sz="3200" dirty="0" smtClean="0">
                    <a:solidFill>
                      <a:srgbClr val="0000FF"/>
                    </a:solidFill>
                    <a:effectLst/>
                    <a:latin typeface="Calibri" panose="020F0502020204030204" pitchFamily="34" charset="0"/>
                    <a:ea typeface="Calibri" panose="020F0502020204030204" pitchFamily="34" charset="0"/>
                    <a:cs typeface="Calibri" panose="020F0502020204030204" pitchFamily="34" charset="0"/>
                  </a:rPr>
                  <a:t> </a:t>
                </a:r>
                <a:r>
                  <a:rPr lang="en-US" sz="3200" dirty="0" err="1" smtClean="0">
                    <a:solidFill>
                      <a:srgbClr val="0000FF"/>
                    </a:solidFill>
                    <a:effectLst/>
                    <a:latin typeface="Calibri" panose="020F0502020204030204" pitchFamily="34" charset="0"/>
                    <a:ea typeface="Calibri" panose="020F0502020204030204" pitchFamily="34" charset="0"/>
                    <a:cs typeface="Calibri" panose="020F0502020204030204" pitchFamily="34" charset="0"/>
                  </a:rPr>
                  <a:t>số</a:t>
                </a:r>
                <a:r>
                  <a:rPr lang="en-US" sz="3200" dirty="0" smtClean="0">
                    <a:solidFill>
                      <a:srgbClr val="0000FF"/>
                    </a:solidFill>
                    <a:effectLst/>
                    <a:latin typeface="Calibri" panose="020F0502020204030204" pitchFamily="34" charset="0"/>
                    <a:ea typeface="Calibri" panose="020F0502020204030204" pitchFamily="34" charset="0"/>
                    <a:cs typeface="Calibri" panose="020F0502020204030204" pitchFamily="34" charset="0"/>
                  </a:rPr>
                  <a:t> </a:t>
                </a:r>
                <a:r>
                  <a:rPr lang="en-US" sz="3200" dirty="0" err="1" smtClean="0">
                    <a:solidFill>
                      <a:srgbClr val="0000FF"/>
                    </a:solidFill>
                    <a:effectLst/>
                    <a:latin typeface="Calibri" panose="020F0502020204030204" pitchFamily="34" charset="0"/>
                    <a:ea typeface="Calibri" panose="020F0502020204030204" pitchFamily="34" charset="0"/>
                    <a:cs typeface="Calibri" panose="020F0502020204030204" pitchFamily="34" charset="0"/>
                  </a:rPr>
                  <a:t>phương</a:t>
                </a:r>
                <a:r>
                  <a:rPr lang="en-US" sz="3200" dirty="0" smtClean="0">
                    <a:solidFill>
                      <a:srgbClr val="0000FF"/>
                    </a:solidFill>
                    <a:effectLst/>
                    <a:latin typeface="Calibri" panose="020F0502020204030204" pitchFamily="34" charset="0"/>
                    <a:ea typeface="Calibri" panose="020F0502020204030204" pitchFamily="34" charset="0"/>
                    <a:cs typeface="Calibri" panose="020F0502020204030204" pitchFamily="34" charset="0"/>
                  </a:rPr>
                  <a:t> </a:t>
                </a:r>
                <a:r>
                  <a:rPr lang="en-US" sz="3200" dirty="0" err="1" smtClean="0">
                    <a:solidFill>
                      <a:srgbClr val="0000FF"/>
                    </a:solidFill>
                    <a:effectLst/>
                    <a:latin typeface="Calibri" panose="020F0502020204030204" pitchFamily="34" charset="0"/>
                    <a:ea typeface="Calibri" panose="020F0502020204030204" pitchFamily="34" charset="0"/>
                    <a:cs typeface="Calibri" panose="020F0502020204030204" pitchFamily="34" charset="0"/>
                  </a:rPr>
                  <a:t>trình</a:t>
                </a:r>
                <a:r>
                  <a:rPr lang="en-US" sz="3200" dirty="0" smtClean="0">
                    <a:solidFill>
                      <a:srgbClr val="0000FF"/>
                    </a:solidFill>
                    <a:effectLst/>
                    <a:latin typeface="Calibri" panose="020F0502020204030204" pitchFamily="34" charset="0"/>
                    <a:ea typeface="Calibri" panose="020F0502020204030204" pitchFamily="34" charset="0"/>
                    <a:cs typeface="Calibri" panose="020F0502020204030204" pitchFamily="34" charset="0"/>
                  </a:rPr>
                  <a:t> </a:t>
                </a:r>
                <a:r>
                  <a:rPr lang="en-US" sz="3200" dirty="0" err="1" smtClean="0">
                    <a:solidFill>
                      <a:srgbClr val="0000FF"/>
                    </a:solidFill>
                    <a:effectLst/>
                    <a:latin typeface="Calibri" panose="020F0502020204030204" pitchFamily="34" charset="0"/>
                    <a:ea typeface="Calibri" panose="020F0502020204030204" pitchFamily="34" charset="0"/>
                    <a:cs typeface="Calibri" panose="020F0502020204030204" pitchFamily="34" charset="0"/>
                  </a:rPr>
                  <a:t>lọc</a:t>
                </a:r>
                <a:r>
                  <a:rPr lang="en-US" sz="3200" dirty="0">
                    <a:solidFill>
                      <a:srgbClr val="0000FF"/>
                    </a:solidFill>
                    <a:effectLst/>
                    <a:latin typeface="Calibri" panose="020F0502020204030204" pitchFamily="34" charset="0"/>
                    <a:ea typeface="Calibri" panose="020F0502020204030204" pitchFamily="34" charset="0"/>
                    <a:cs typeface="Calibri" panose="020F0502020204030204" pitchFamily="34" charset="0"/>
                  </a:rPr>
                  <a:t>: C = 0,1 m</a:t>
                </a:r>
                <a:r>
                  <a:rPr lang="en-US" sz="3200" baseline="30000" dirty="0">
                    <a:solidFill>
                      <a:srgbClr val="0000FF"/>
                    </a:solidFill>
                    <a:effectLst/>
                    <a:latin typeface="Calibri" panose="020F0502020204030204" pitchFamily="34" charset="0"/>
                    <a:ea typeface="Calibri" panose="020F0502020204030204" pitchFamily="34" charset="0"/>
                    <a:cs typeface="Calibri" panose="020F0502020204030204" pitchFamily="34" charset="0"/>
                  </a:rPr>
                  <a:t>3</a:t>
                </a:r>
                <a:r>
                  <a:rPr lang="en-US" sz="3200" dirty="0">
                    <a:solidFill>
                      <a:srgbClr val="0000FF"/>
                    </a:solidFill>
                    <a:effectLst/>
                    <a:latin typeface="Calibri" panose="020F0502020204030204" pitchFamily="34" charset="0"/>
                    <a:ea typeface="Calibri" panose="020F0502020204030204" pitchFamily="34" charset="0"/>
                    <a:cs typeface="Calibri" panose="020F0502020204030204" pitchFamily="34" charset="0"/>
                  </a:rPr>
                  <a:t>/m</a:t>
                </a:r>
                <a:r>
                  <a:rPr lang="en-US" sz="3200" baseline="30000" dirty="0">
                    <a:solidFill>
                      <a:srgbClr val="0000FF"/>
                    </a:solidFill>
                    <a:effectLst/>
                    <a:latin typeface="Calibri" panose="020F0502020204030204" pitchFamily="34" charset="0"/>
                    <a:ea typeface="Calibri" panose="020F0502020204030204" pitchFamily="34" charset="0"/>
                    <a:cs typeface="Calibri" panose="020F0502020204030204" pitchFamily="34" charset="0"/>
                  </a:rPr>
                  <a:t>2 </a:t>
                </a:r>
                <a:r>
                  <a:rPr lang="en-US" sz="3200" dirty="0" err="1">
                    <a:solidFill>
                      <a:srgbClr val="0000FF"/>
                    </a:solidFill>
                    <a:effectLst/>
                    <a:latin typeface="Calibri" panose="020F0502020204030204" pitchFamily="34" charset="0"/>
                    <a:ea typeface="Calibri" panose="020F0502020204030204" pitchFamily="34" charset="0"/>
                    <a:cs typeface="Calibri" panose="020F0502020204030204" pitchFamily="34" charset="0"/>
                  </a:rPr>
                  <a:t>và</a:t>
                </a:r>
                <a:r>
                  <a:rPr lang="en-US" sz="3200" dirty="0">
                    <a:solidFill>
                      <a:srgbClr val="0000FF"/>
                    </a:solidFill>
                    <a:effectLst/>
                    <a:latin typeface="Calibri" panose="020F0502020204030204" pitchFamily="34" charset="0"/>
                    <a:ea typeface="Calibri" panose="020F0502020204030204" pitchFamily="34" charset="0"/>
                    <a:cs typeface="Calibri" panose="020F0502020204030204" pitchFamily="34" charset="0"/>
                  </a:rPr>
                  <a:t> K = </a:t>
                </a:r>
                <a:r>
                  <a:rPr lang="en-US" sz="3200" dirty="0" smtClean="0">
                    <a:solidFill>
                      <a:srgbClr val="0000FF"/>
                    </a:solidFill>
                    <a:effectLst/>
                    <a:latin typeface="Calibri" panose="020F0502020204030204" pitchFamily="34" charset="0"/>
                    <a:ea typeface="Calibri" panose="020F0502020204030204" pitchFamily="34" charset="0"/>
                    <a:cs typeface="Calibri" panose="020F0502020204030204" pitchFamily="34" charset="0"/>
                  </a:rPr>
                  <a:t>0,0252 m</a:t>
                </a:r>
                <a:r>
                  <a:rPr lang="en-US" sz="3200" baseline="30000" dirty="0" smtClean="0">
                    <a:solidFill>
                      <a:srgbClr val="0000FF"/>
                    </a:solidFill>
                    <a:effectLst/>
                    <a:latin typeface="Calibri" panose="020F0502020204030204" pitchFamily="34" charset="0"/>
                    <a:ea typeface="Calibri" panose="020F0502020204030204" pitchFamily="34" charset="0"/>
                    <a:cs typeface="Calibri" panose="020F0502020204030204" pitchFamily="34" charset="0"/>
                  </a:rPr>
                  <a:t>2</a:t>
                </a:r>
                <a:r>
                  <a:rPr lang="en-US" sz="3200" dirty="0" smtClean="0">
                    <a:solidFill>
                      <a:srgbClr val="0000FF"/>
                    </a:solidFill>
                    <a:effectLst/>
                    <a:latin typeface="Calibri" panose="020F0502020204030204" pitchFamily="34" charset="0"/>
                    <a:ea typeface="Calibri" panose="020F0502020204030204" pitchFamily="34" charset="0"/>
                    <a:cs typeface="Calibri" panose="020F0502020204030204" pitchFamily="34" charset="0"/>
                  </a:rPr>
                  <a:t>/h</a:t>
                </a:r>
              </a:p>
              <a:p>
                <a:pPr marL="342900" marR="0" lvl="0" indent="-342900" algn="just">
                  <a:buFont typeface="Times New Roman" panose="02020603050405020304" pitchFamily="18" charset="0"/>
                  <a:buChar char="-"/>
                </a:pPr>
                <a:r>
                  <a:rPr lang="en-US" sz="3200" dirty="0" err="1" smtClean="0">
                    <a:solidFill>
                      <a:srgbClr val="0000FF"/>
                    </a:solidFill>
                    <a:latin typeface="Calibri" panose="020F0502020204030204" pitchFamily="34" charset="0"/>
                    <a:ea typeface="Calibri" panose="020F0502020204030204" pitchFamily="34" charset="0"/>
                    <a:cs typeface="Calibri" panose="020F0502020204030204" pitchFamily="34" charset="0"/>
                  </a:rPr>
                  <a:t>Khung</a:t>
                </a:r>
                <a:r>
                  <a:rPr lang="en-US" sz="3200" dirty="0" smtClean="0">
                    <a:solidFill>
                      <a:srgbClr val="0000FF"/>
                    </a:solidFill>
                    <a:latin typeface="Calibri" panose="020F0502020204030204" pitchFamily="34" charset="0"/>
                    <a:ea typeface="Calibri" panose="020F0502020204030204" pitchFamily="34" charset="0"/>
                    <a:cs typeface="Calibri" panose="020F0502020204030204" pitchFamily="34" charset="0"/>
                  </a:rPr>
                  <a:t> </a:t>
                </a:r>
                <a:r>
                  <a:rPr lang="en-US" sz="3200" dirty="0" err="1" smtClean="0">
                    <a:solidFill>
                      <a:srgbClr val="0000FF"/>
                    </a:solidFill>
                    <a:latin typeface="Calibri" panose="020F0502020204030204" pitchFamily="34" charset="0"/>
                    <a:ea typeface="Calibri" panose="020F0502020204030204" pitchFamily="34" charset="0"/>
                    <a:cs typeface="Calibri" panose="020F0502020204030204" pitchFamily="34" charset="0"/>
                  </a:rPr>
                  <a:t>vuông</a:t>
                </a:r>
                <a:r>
                  <a:rPr lang="en-US" sz="3200" dirty="0" smtClean="0">
                    <a:solidFill>
                      <a:srgbClr val="0000FF"/>
                    </a:solidFill>
                    <a:latin typeface="Calibri" panose="020F0502020204030204" pitchFamily="34" charset="0"/>
                    <a:ea typeface="Calibri" panose="020F0502020204030204" pitchFamily="34" charset="0"/>
                    <a:cs typeface="Calibri" panose="020F0502020204030204" pitchFamily="34" charset="0"/>
                  </a:rPr>
                  <a:t> </a:t>
                </a:r>
                <a:r>
                  <a:rPr lang="en-US" sz="3200" dirty="0" err="1" smtClean="0">
                    <a:solidFill>
                      <a:srgbClr val="0000FF"/>
                    </a:solidFill>
                    <a:latin typeface="Calibri" panose="020F0502020204030204" pitchFamily="34" charset="0"/>
                    <a:ea typeface="Calibri" panose="020F0502020204030204" pitchFamily="34" charset="0"/>
                    <a:cs typeface="Calibri" panose="020F0502020204030204" pitchFamily="34" charset="0"/>
                  </a:rPr>
                  <a:t>có</a:t>
                </a:r>
                <a:r>
                  <a:rPr lang="en-US" sz="3200" dirty="0" smtClean="0">
                    <a:solidFill>
                      <a:srgbClr val="0000FF"/>
                    </a:solidFill>
                    <a:latin typeface="Calibri" panose="020F0502020204030204" pitchFamily="34" charset="0"/>
                    <a:ea typeface="Calibri" panose="020F0502020204030204" pitchFamily="34" charset="0"/>
                    <a:cs typeface="Calibri" panose="020F0502020204030204" pitchFamily="34" charset="0"/>
                  </a:rPr>
                  <a:t> </a:t>
                </a:r>
                <a:r>
                  <a:rPr lang="en-US" sz="3200" dirty="0" err="1" smtClean="0">
                    <a:solidFill>
                      <a:srgbClr val="0000FF"/>
                    </a:solidFill>
                    <a:latin typeface="Calibri" panose="020F0502020204030204" pitchFamily="34" charset="0"/>
                    <a:ea typeface="Calibri" panose="020F0502020204030204" pitchFamily="34" charset="0"/>
                    <a:cs typeface="Calibri" panose="020F0502020204030204" pitchFamily="34" charset="0"/>
                  </a:rPr>
                  <a:t>cạnh</a:t>
                </a:r>
                <a:r>
                  <a:rPr lang="en-US" sz="3200" dirty="0" smtClean="0">
                    <a:solidFill>
                      <a:srgbClr val="0000FF"/>
                    </a:solidFill>
                    <a:latin typeface="Calibri" panose="020F0502020204030204" pitchFamily="34" charset="0"/>
                    <a:ea typeface="Calibri" panose="020F0502020204030204" pitchFamily="34" charset="0"/>
                    <a:cs typeface="Calibri" panose="020F0502020204030204" pitchFamily="34" charset="0"/>
                  </a:rPr>
                  <a:t> </a:t>
                </a:r>
                <a:r>
                  <a:rPr lang="en-US" sz="3200" dirty="0" err="1" smtClean="0">
                    <a:solidFill>
                      <a:srgbClr val="0000FF"/>
                    </a:solidFill>
                    <a:latin typeface="Calibri" panose="020F0502020204030204" pitchFamily="34" charset="0"/>
                    <a:ea typeface="Calibri" panose="020F0502020204030204" pitchFamily="34" charset="0"/>
                    <a:cs typeface="Calibri" panose="020F0502020204030204" pitchFamily="34" charset="0"/>
                  </a:rPr>
                  <a:t>là</a:t>
                </a:r>
                <a:r>
                  <a:rPr lang="en-US" sz="3200" dirty="0" smtClean="0">
                    <a:solidFill>
                      <a:srgbClr val="0000FF"/>
                    </a:solidFill>
                    <a:latin typeface="Calibri" panose="020F0502020204030204" pitchFamily="34" charset="0"/>
                    <a:ea typeface="Calibri" panose="020F0502020204030204" pitchFamily="34" charset="0"/>
                    <a:cs typeface="Calibri" panose="020F0502020204030204" pitchFamily="34" charset="0"/>
                  </a:rPr>
                  <a:t> </a:t>
                </a:r>
                <a:r>
                  <a:rPr lang="en-US" sz="3200" dirty="0" smtClean="0">
                    <a:solidFill>
                      <a:srgbClr val="0000FF"/>
                    </a:solidFill>
                    <a:latin typeface="Calibri" panose="020F0502020204030204" pitchFamily="34" charset="0"/>
                    <a:ea typeface="Calibri" panose="020F0502020204030204" pitchFamily="34" charset="0"/>
                    <a:cs typeface="Calibri" panose="020F0502020204030204" pitchFamily="34" charset="0"/>
                  </a:rPr>
                  <a:t>0,4 </a:t>
                </a:r>
                <a:r>
                  <a:rPr lang="en-US" sz="3200" dirty="0" smtClean="0">
                    <a:solidFill>
                      <a:srgbClr val="0000FF"/>
                    </a:solidFill>
                    <a:latin typeface="Calibri" panose="020F0502020204030204" pitchFamily="34" charset="0"/>
                    <a:ea typeface="Calibri" panose="020F0502020204030204" pitchFamily="34" charset="0"/>
                    <a:cs typeface="Calibri" panose="020F0502020204030204" pitchFamily="34" charset="0"/>
                  </a:rPr>
                  <a:t>m</a:t>
                </a:r>
              </a:p>
              <a:p>
                <a:pPr marR="0" lvl="0" algn="just"/>
                <a:endParaRPr lang="en-US" sz="3200" dirty="0">
                  <a:solidFill>
                    <a:srgbClr val="0000FF"/>
                  </a:solidFill>
                  <a:effectLst/>
                  <a:latin typeface="Calibri" panose="020F0502020204030204" pitchFamily="34" charset="0"/>
                  <a:ea typeface="Calibri" panose="020F0502020204030204" pitchFamily="34" charset="0"/>
                  <a:cs typeface="Times New Roman" panose="02020603050405020304" pitchFamily="18" charset="0"/>
                </a:endParaRPr>
              </a:p>
            </p:txBody>
          </p:sp>
        </mc:Choice>
        <mc:Fallback>
          <p:sp>
            <p:nvSpPr>
              <p:cNvPr id="2" name="Rectangle 1"/>
              <p:cNvSpPr>
                <a:spLocks noRot="1" noChangeAspect="1" noMove="1" noResize="1" noEditPoints="1" noAdjustHandles="1" noChangeArrowheads="1" noChangeShapeType="1" noTextEdit="1"/>
              </p:cNvSpPr>
              <p:nvPr/>
            </p:nvSpPr>
            <p:spPr>
              <a:xfrm>
                <a:off x="0" y="457200"/>
                <a:ext cx="9144000" cy="6001643"/>
              </a:xfrm>
              <a:prstGeom prst="rect">
                <a:avLst/>
              </a:prstGeom>
              <a:blipFill rotWithShape="0">
                <a:blip r:embed="rId2"/>
                <a:stretch>
                  <a:fillRect l="-1667" t="-1320" r="-1667"/>
                </a:stretch>
              </a:blipFill>
            </p:spPr>
            <p:txBody>
              <a:bodyPr/>
              <a:lstStyle/>
              <a:p>
                <a:r>
                  <a:rPr lang="en-US">
                    <a:noFill/>
                  </a:rPr>
                  <a:t> </a:t>
                </a:r>
              </a:p>
            </p:txBody>
          </p:sp>
        </mc:Fallback>
      </mc:AlternateContent>
    </p:spTree>
    <p:extLst>
      <p:ext uri="{BB962C8B-B14F-4D97-AF65-F5344CB8AC3E}">
        <p14:creationId xmlns:p14="http://schemas.microsoft.com/office/powerpoint/2010/main" val="271589511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http://www.meco.com/public/userfiles/photos/membrane_filtration/range_chart.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515388"/>
            <a:ext cx="8305800" cy="6342612"/>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0" y="0"/>
            <a:ext cx="9144000"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b="1" dirty="0" smtClean="0">
                <a:solidFill>
                  <a:srgbClr val="0000FF"/>
                </a:solidFill>
                <a:latin typeface="Arial" pitchFamily="34" charset="0"/>
                <a:cs typeface="Arial" pitchFamily="34" charset="0"/>
              </a:rPr>
              <a:t>10.1</a:t>
            </a:r>
            <a:r>
              <a:rPr lang="vi-VN" sz="3200" b="1" dirty="0" smtClean="0">
                <a:solidFill>
                  <a:srgbClr val="0000FF"/>
                </a:solidFill>
                <a:latin typeface="Arial" pitchFamily="34" charset="0"/>
                <a:cs typeface="Arial" pitchFamily="34" charset="0"/>
              </a:rPr>
              <a:t> </a:t>
            </a:r>
            <a:r>
              <a:rPr lang="en-US" sz="3200" b="1" dirty="0" err="1" smtClean="0">
                <a:solidFill>
                  <a:srgbClr val="0000FF"/>
                </a:solidFill>
                <a:latin typeface="Arial" pitchFamily="34" charset="0"/>
                <a:cs typeface="Arial" pitchFamily="34" charset="0"/>
              </a:rPr>
              <a:t>Khái</a:t>
            </a:r>
            <a:r>
              <a:rPr lang="en-US" sz="3200" b="1" dirty="0" smtClean="0">
                <a:solidFill>
                  <a:srgbClr val="0000FF"/>
                </a:solidFill>
                <a:latin typeface="Arial" pitchFamily="34" charset="0"/>
                <a:cs typeface="Arial" pitchFamily="34" charset="0"/>
              </a:rPr>
              <a:t> </a:t>
            </a:r>
            <a:r>
              <a:rPr lang="en-US" sz="3200" b="1" dirty="0" err="1" smtClean="0">
                <a:solidFill>
                  <a:srgbClr val="0000FF"/>
                </a:solidFill>
                <a:latin typeface="Arial" pitchFamily="34" charset="0"/>
                <a:cs typeface="Arial" pitchFamily="34" charset="0"/>
              </a:rPr>
              <a:t>niệm</a:t>
            </a:r>
            <a:r>
              <a:rPr lang="en-US" sz="3200" b="1" dirty="0" smtClean="0">
                <a:solidFill>
                  <a:srgbClr val="0000FF"/>
                </a:solidFill>
                <a:latin typeface="Arial" pitchFamily="34" charset="0"/>
                <a:cs typeface="Arial" pitchFamily="34" charset="0"/>
              </a:rPr>
              <a:t> </a:t>
            </a:r>
            <a:r>
              <a:rPr lang="en-US" sz="3200" b="1" dirty="0" err="1" smtClean="0">
                <a:solidFill>
                  <a:srgbClr val="0000FF"/>
                </a:solidFill>
                <a:latin typeface="Arial" pitchFamily="34" charset="0"/>
                <a:cs typeface="Arial" pitchFamily="34" charset="0"/>
              </a:rPr>
              <a:t>và</a:t>
            </a:r>
            <a:r>
              <a:rPr lang="en-US" sz="3200" b="1" dirty="0" smtClean="0">
                <a:solidFill>
                  <a:srgbClr val="0000FF"/>
                </a:solidFill>
                <a:latin typeface="Arial" pitchFamily="34" charset="0"/>
                <a:cs typeface="Arial" pitchFamily="34" charset="0"/>
              </a:rPr>
              <a:t> </a:t>
            </a:r>
            <a:r>
              <a:rPr lang="en-US" sz="3200" b="1" dirty="0" err="1" smtClean="0">
                <a:solidFill>
                  <a:srgbClr val="0000FF"/>
                </a:solidFill>
                <a:latin typeface="Arial" pitchFamily="34" charset="0"/>
                <a:cs typeface="Arial" pitchFamily="34" charset="0"/>
              </a:rPr>
              <a:t>phân</a:t>
            </a:r>
            <a:r>
              <a:rPr lang="en-US" sz="3200" b="1" dirty="0" smtClean="0">
                <a:solidFill>
                  <a:srgbClr val="0000FF"/>
                </a:solidFill>
                <a:latin typeface="Arial" pitchFamily="34" charset="0"/>
                <a:cs typeface="Arial" pitchFamily="34" charset="0"/>
              </a:rPr>
              <a:t> </a:t>
            </a:r>
            <a:r>
              <a:rPr lang="en-US" sz="3200" b="1" dirty="0" err="1" smtClean="0">
                <a:solidFill>
                  <a:srgbClr val="0000FF"/>
                </a:solidFill>
                <a:latin typeface="Arial" pitchFamily="34" charset="0"/>
                <a:cs typeface="Arial" pitchFamily="34" charset="0"/>
              </a:rPr>
              <a:t>loại</a:t>
            </a:r>
            <a:endParaRPr lang="en-US" sz="2000" b="1" dirty="0" smtClean="0">
              <a:solidFill>
                <a:srgbClr val="0000FF"/>
              </a:solidFill>
              <a:latin typeface="Arial" pitchFamily="34" charset="0"/>
              <a:cs typeface="Arial" pitchFamily="34" charset="0"/>
            </a:endParaRPr>
          </a:p>
        </p:txBody>
      </p:sp>
      <p:sp>
        <p:nvSpPr>
          <p:cNvPr id="4" name="Slide Number Placeholder 2"/>
          <p:cNvSpPr>
            <a:spLocks noGrp="1"/>
          </p:cNvSpPr>
          <p:nvPr>
            <p:ph type="sldNum" sz="quarter" idx="12"/>
          </p:nvPr>
        </p:nvSpPr>
        <p:spPr>
          <a:xfrm>
            <a:off x="6989620" y="6481373"/>
            <a:ext cx="2133600" cy="365125"/>
          </a:xfrm>
        </p:spPr>
        <p:txBody>
          <a:bodyPr/>
          <a:lstStyle/>
          <a:p>
            <a:fld id="{9C905762-C891-4585-A291-5CEA996061E6}" type="slidenum">
              <a:rPr lang="en-US" sz="1600" smtClean="0">
                <a:latin typeface="Arial" pitchFamily="34" charset="0"/>
                <a:cs typeface="Arial" pitchFamily="34" charset="0"/>
              </a:rPr>
              <a:pPr/>
              <a:t>6</a:t>
            </a:fld>
            <a:r>
              <a:rPr lang="en-US" sz="1600" dirty="0" smtClean="0">
                <a:latin typeface="Arial" pitchFamily="34" charset="0"/>
                <a:cs typeface="Arial" pitchFamily="34" charset="0"/>
              </a:rPr>
              <a:t>/53</a:t>
            </a:r>
            <a:endParaRPr lang="en-US" sz="1600" dirty="0">
              <a:latin typeface="Arial" pitchFamily="34" charset="0"/>
              <a:cs typeface="Arial" pitchFamily="34" charset="0"/>
            </a:endParaRPr>
          </a:p>
        </p:txBody>
      </p:sp>
    </p:spTree>
    <p:extLst>
      <p:ext uri="{BB962C8B-B14F-4D97-AF65-F5344CB8AC3E}">
        <p14:creationId xmlns:p14="http://schemas.microsoft.com/office/powerpoint/2010/main" val="183150055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http://www.pall.com/images/Graphic-Arts/crossflow_filtration_figure3.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09600"/>
            <a:ext cx="9144000" cy="5800301"/>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0" y="0"/>
            <a:ext cx="9144000"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b="1" dirty="0" smtClean="0">
                <a:solidFill>
                  <a:srgbClr val="0000FF"/>
                </a:solidFill>
                <a:latin typeface="Arial" pitchFamily="34" charset="0"/>
                <a:cs typeface="Arial" pitchFamily="34" charset="0"/>
              </a:rPr>
              <a:t>10.1</a:t>
            </a:r>
            <a:r>
              <a:rPr lang="vi-VN" sz="3200" b="1" dirty="0" smtClean="0">
                <a:solidFill>
                  <a:srgbClr val="0000FF"/>
                </a:solidFill>
                <a:latin typeface="Arial" pitchFamily="34" charset="0"/>
                <a:cs typeface="Arial" pitchFamily="34" charset="0"/>
              </a:rPr>
              <a:t> </a:t>
            </a:r>
            <a:r>
              <a:rPr lang="en-US" sz="3200" b="1" dirty="0" err="1" smtClean="0">
                <a:solidFill>
                  <a:srgbClr val="0000FF"/>
                </a:solidFill>
                <a:latin typeface="Arial" pitchFamily="34" charset="0"/>
                <a:cs typeface="Arial" pitchFamily="34" charset="0"/>
              </a:rPr>
              <a:t>Khái</a:t>
            </a:r>
            <a:r>
              <a:rPr lang="en-US" sz="3200" b="1" dirty="0" smtClean="0">
                <a:solidFill>
                  <a:srgbClr val="0000FF"/>
                </a:solidFill>
                <a:latin typeface="Arial" pitchFamily="34" charset="0"/>
                <a:cs typeface="Arial" pitchFamily="34" charset="0"/>
              </a:rPr>
              <a:t> </a:t>
            </a:r>
            <a:r>
              <a:rPr lang="en-US" sz="3200" b="1" dirty="0" err="1" smtClean="0">
                <a:solidFill>
                  <a:srgbClr val="0000FF"/>
                </a:solidFill>
                <a:latin typeface="Arial" pitchFamily="34" charset="0"/>
                <a:cs typeface="Arial" pitchFamily="34" charset="0"/>
              </a:rPr>
              <a:t>niệm</a:t>
            </a:r>
            <a:r>
              <a:rPr lang="en-US" sz="3200" b="1" dirty="0" smtClean="0">
                <a:solidFill>
                  <a:srgbClr val="0000FF"/>
                </a:solidFill>
                <a:latin typeface="Arial" pitchFamily="34" charset="0"/>
                <a:cs typeface="Arial" pitchFamily="34" charset="0"/>
              </a:rPr>
              <a:t> </a:t>
            </a:r>
            <a:r>
              <a:rPr lang="en-US" sz="3200" b="1" dirty="0" err="1" smtClean="0">
                <a:solidFill>
                  <a:srgbClr val="0000FF"/>
                </a:solidFill>
                <a:latin typeface="Arial" pitchFamily="34" charset="0"/>
                <a:cs typeface="Arial" pitchFamily="34" charset="0"/>
              </a:rPr>
              <a:t>và</a:t>
            </a:r>
            <a:r>
              <a:rPr lang="en-US" sz="3200" b="1" dirty="0" smtClean="0">
                <a:solidFill>
                  <a:srgbClr val="0000FF"/>
                </a:solidFill>
                <a:latin typeface="Arial" pitchFamily="34" charset="0"/>
                <a:cs typeface="Arial" pitchFamily="34" charset="0"/>
              </a:rPr>
              <a:t> </a:t>
            </a:r>
            <a:r>
              <a:rPr lang="en-US" sz="3200" b="1" dirty="0" err="1" smtClean="0">
                <a:solidFill>
                  <a:srgbClr val="0000FF"/>
                </a:solidFill>
                <a:latin typeface="Arial" pitchFamily="34" charset="0"/>
                <a:cs typeface="Arial" pitchFamily="34" charset="0"/>
              </a:rPr>
              <a:t>phân</a:t>
            </a:r>
            <a:r>
              <a:rPr lang="en-US" sz="3200" b="1" dirty="0" smtClean="0">
                <a:solidFill>
                  <a:srgbClr val="0000FF"/>
                </a:solidFill>
                <a:latin typeface="Arial" pitchFamily="34" charset="0"/>
                <a:cs typeface="Arial" pitchFamily="34" charset="0"/>
              </a:rPr>
              <a:t> </a:t>
            </a:r>
            <a:r>
              <a:rPr lang="en-US" sz="3200" b="1" dirty="0" err="1" smtClean="0">
                <a:solidFill>
                  <a:srgbClr val="0000FF"/>
                </a:solidFill>
                <a:latin typeface="Arial" pitchFamily="34" charset="0"/>
                <a:cs typeface="Arial" pitchFamily="34" charset="0"/>
              </a:rPr>
              <a:t>loại</a:t>
            </a:r>
            <a:endParaRPr lang="en-US" sz="2000" b="1" dirty="0" smtClean="0">
              <a:solidFill>
                <a:srgbClr val="0000FF"/>
              </a:solidFill>
              <a:latin typeface="Arial" pitchFamily="34" charset="0"/>
              <a:cs typeface="Arial" pitchFamily="34" charset="0"/>
            </a:endParaRPr>
          </a:p>
        </p:txBody>
      </p:sp>
      <p:sp>
        <p:nvSpPr>
          <p:cNvPr id="4" name="Slide Number Placeholder 2"/>
          <p:cNvSpPr>
            <a:spLocks noGrp="1"/>
          </p:cNvSpPr>
          <p:nvPr>
            <p:ph type="sldNum" sz="quarter" idx="12"/>
          </p:nvPr>
        </p:nvSpPr>
        <p:spPr>
          <a:xfrm>
            <a:off x="6989620" y="6481373"/>
            <a:ext cx="2133600" cy="365125"/>
          </a:xfrm>
        </p:spPr>
        <p:txBody>
          <a:bodyPr/>
          <a:lstStyle/>
          <a:p>
            <a:fld id="{9C905762-C891-4585-A291-5CEA996061E6}" type="slidenum">
              <a:rPr lang="en-US" sz="1600" smtClean="0">
                <a:latin typeface="Arial" pitchFamily="34" charset="0"/>
                <a:cs typeface="Arial" pitchFamily="34" charset="0"/>
              </a:rPr>
              <a:pPr/>
              <a:t>7</a:t>
            </a:fld>
            <a:r>
              <a:rPr lang="en-US" sz="1600" dirty="0" smtClean="0">
                <a:latin typeface="Arial" pitchFamily="34" charset="0"/>
                <a:cs typeface="Arial" pitchFamily="34" charset="0"/>
              </a:rPr>
              <a:t>/53</a:t>
            </a:r>
            <a:endParaRPr lang="en-US" sz="1600" dirty="0">
              <a:latin typeface="Arial" pitchFamily="34" charset="0"/>
              <a:cs typeface="Arial" pitchFamily="34" charset="0"/>
            </a:endParaRPr>
          </a:p>
        </p:txBody>
      </p:sp>
    </p:spTree>
    <p:extLst>
      <p:ext uri="{BB962C8B-B14F-4D97-AF65-F5344CB8AC3E}">
        <p14:creationId xmlns:p14="http://schemas.microsoft.com/office/powerpoint/2010/main" val="416308466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6926" y="491835"/>
            <a:ext cx="9150926" cy="3046988"/>
          </a:xfrm>
          <a:prstGeom prst="rect">
            <a:avLst/>
          </a:prstGeom>
        </p:spPr>
        <p:txBody>
          <a:bodyPr wrap="square">
            <a:spAutoFit/>
          </a:bodyPr>
          <a:lstStyle/>
          <a:p>
            <a:pPr algn="just"/>
            <a:r>
              <a:rPr lang="en-US" sz="2400" b="1" dirty="0" err="1" smtClean="0">
                <a:solidFill>
                  <a:srgbClr val="FF0066"/>
                </a:solidFill>
                <a:latin typeface="Arial" pitchFamily="34" charset="0"/>
                <a:cs typeface="Arial" pitchFamily="34" charset="0"/>
              </a:rPr>
              <a:t>Quá</a:t>
            </a:r>
            <a:r>
              <a:rPr lang="en-US" sz="2400" b="1" dirty="0" smtClean="0">
                <a:solidFill>
                  <a:srgbClr val="FF0066"/>
                </a:solidFill>
                <a:latin typeface="Arial" pitchFamily="34" charset="0"/>
                <a:cs typeface="Arial" pitchFamily="34" charset="0"/>
              </a:rPr>
              <a:t> </a:t>
            </a:r>
            <a:r>
              <a:rPr lang="en-US" sz="2400" b="1" dirty="0" err="1" smtClean="0">
                <a:solidFill>
                  <a:srgbClr val="FF0066"/>
                </a:solidFill>
                <a:latin typeface="Arial" pitchFamily="34" charset="0"/>
                <a:cs typeface="Arial" pitchFamily="34" charset="0"/>
              </a:rPr>
              <a:t>trình</a:t>
            </a:r>
            <a:r>
              <a:rPr lang="en-US" sz="2400" b="1" dirty="0" smtClean="0">
                <a:solidFill>
                  <a:srgbClr val="FF0066"/>
                </a:solidFill>
                <a:latin typeface="Arial" pitchFamily="34" charset="0"/>
                <a:cs typeface="Arial" pitchFamily="34" charset="0"/>
              </a:rPr>
              <a:t> </a:t>
            </a:r>
            <a:r>
              <a:rPr lang="en-US" sz="2400" b="1" dirty="0" err="1" smtClean="0">
                <a:solidFill>
                  <a:srgbClr val="FF0066"/>
                </a:solidFill>
                <a:latin typeface="Arial" pitchFamily="34" charset="0"/>
                <a:cs typeface="Arial" pitchFamily="34" charset="0"/>
              </a:rPr>
              <a:t>lọc</a:t>
            </a:r>
            <a:r>
              <a:rPr lang="en-US" sz="2400" b="1" dirty="0" smtClean="0">
                <a:solidFill>
                  <a:srgbClr val="FF0066"/>
                </a:solidFill>
                <a:latin typeface="Arial" pitchFamily="34" charset="0"/>
                <a:cs typeface="Arial" pitchFamily="34" charset="0"/>
              </a:rPr>
              <a:t>: </a:t>
            </a:r>
            <a:r>
              <a:rPr lang="en-US" sz="2400" dirty="0" err="1" smtClean="0">
                <a:latin typeface="Arial" pitchFamily="34" charset="0"/>
                <a:cs typeface="Arial" pitchFamily="34" charset="0"/>
              </a:rPr>
              <a:t>huyền</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phù</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pha</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phân</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tán+pha</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liên</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tục</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được</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đưa</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vào</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thiết</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bị</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lọc</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dưới</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tác</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dụng</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của</a:t>
            </a:r>
            <a:r>
              <a:rPr lang="en-US" sz="2400" dirty="0" smtClean="0">
                <a:latin typeface="Arial" pitchFamily="34" charset="0"/>
                <a:cs typeface="Arial" pitchFamily="34" charset="0"/>
              </a:rPr>
              <a:t> p</a:t>
            </a:r>
            <a:r>
              <a:rPr lang="en-US" sz="2400" baseline="-25000" dirty="0" smtClean="0">
                <a:latin typeface="Arial" pitchFamily="34" charset="0"/>
                <a:cs typeface="Arial" pitchFamily="34" charset="0"/>
              </a:rPr>
              <a:t>1</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pha</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liên</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tục</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xuyên</a:t>
            </a:r>
            <a:r>
              <a:rPr lang="en-US" sz="2400" dirty="0">
                <a:latin typeface="Arial" pitchFamily="34" charset="0"/>
                <a:cs typeface="Arial" pitchFamily="34" charset="0"/>
              </a:rPr>
              <a:t> </a:t>
            </a:r>
            <a:r>
              <a:rPr lang="en-US" sz="2400" dirty="0" smtClean="0">
                <a:latin typeface="Arial" pitchFamily="34" charset="0"/>
                <a:cs typeface="Arial" pitchFamily="34" charset="0"/>
              </a:rPr>
              <a:t>qua </a:t>
            </a:r>
            <a:r>
              <a:rPr lang="en-US" sz="2400" dirty="0" err="1" smtClean="0">
                <a:latin typeface="Arial" pitchFamily="34" charset="0"/>
                <a:cs typeface="Arial" pitchFamily="34" charset="0"/>
              </a:rPr>
              <a:t>các</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mao</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dẫn</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trên</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vách</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ngăn</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gọi</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là</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nước</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lọc</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pha</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phân</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tán</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bị</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giữ</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lại</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gọi</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là</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bã</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lọc</a:t>
            </a:r>
            <a:r>
              <a:rPr lang="en-US" sz="2400" dirty="0" smtClean="0">
                <a:latin typeface="Arial" pitchFamily="34" charset="0"/>
                <a:cs typeface="Arial" pitchFamily="34" charset="0"/>
              </a:rPr>
              <a:t>. </a:t>
            </a:r>
          </a:p>
          <a:p>
            <a:pPr algn="just"/>
            <a:r>
              <a:rPr lang="en-US" sz="2400" b="1" dirty="0" err="1" smtClean="0">
                <a:solidFill>
                  <a:srgbClr val="FF0066"/>
                </a:solidFill>
                <a:latin typeface="Arial" pitchFamily="34" charset="0"/>
                <a:cs typeface="Arial" pitchFamily="34" charset="0"/>
              </a:rPr>
              <a:t>Lọc</a:t>
            </a:r>
            <a:r>
              <a:rPr lang="en-US" sz="2400" b="1" dirty="0" smtClean="0">
                <a:solidFill>
                  <a:srgbClr val="FF0066"/>
                </a:solidFill>
                <a:latin typeface="Arial" pitchFamily="34" charset="0"/>
                <a:cs typeface="Arial" pitchFamily="34" charset="0"/>
              </a:rPr>
              <a:t> </a:t>
            </a:r>
            <a:r>
              <a:rPr lang="en-US" sz="2400" b="1" dirty="0" err="1" smtClean="0">
                <a:solidFill>
                  <a:srgbClr val="FF0066"/>
                </a:solidFill>
                <a:latin typeface="Arial" pitchFamily="34" charset="0"/>
                <a:cs typeface="Arial" pitchFamily="34" charset="0"/>
              </a:rPr>
              <a:t>bề</a:t>
            </a:r>
            <a:r>
              <a:rPr lang="en-US" sz="2400" b="1" dirty="0" smtClean="0">
                <a:solidFill>
                  <a:srgbClr val="FF0066"/>
                </a:solidFill>
                <a:latin typeface="Arial" pitchFamily="34" charset="0"/>
                <a:cs typeface="Arial" pitchFamily="34" charset="0"/>
              </a:rPr>
              <a:t> </a:t>
            </a:r>
            <a:r>
              <a:rPr lang="en-US" sz="2400" b="1" dirty="0" err="1" smtClean="0">
                <a:solidFill>
                  <a:srgbClr val="FF0066"/>
                </a:solidFill>
                <a:latin typeface="Arial" pitchFamily="34" charset="0"/>
                <a:cs typeface="Arial" pitchFamily="34" charset="0"/>
              </a:rPr>
              <a:t>mặt</a:t>
            </a:r>
            <a:r>
              <a:rPr lang="en-US" sz="2400" b="1" dirty="0" smtClean="0">
                <a:solidFill>
                  <a:srgbClr val="FF0066"/>
                </a:solidFill>
                <a:latin typeface="Arial" pitchFamily="34" charset="0"/>
                <a:cs typeface="Arial" pitchFamily="34" charset="0"/>
              </a:rPr>
              <a:t> </a:t>
            </a:r>
            <a:r>
              <a:rPr lang="en-US" sz="2400" dirty="0" smtClean="0">
                <a:latin typeface="Arial" pitchFamily="34" charset="0"/>
                <a:cs typeface="Arial" pitchFamily="34" charset="0"/>
              </a:rPr>
              <a:t>(</a:t>
            </a:r>
            <a:r>
              <a:rPr lang="en-US" sz="2400" dirty="0" err="1" smtClean="0">
                <a:latin typeface="Arial" pitchFamily="34" charset="0"/>
                <a:cs typeface="Arial" pitchFamily="34" charset="0"/>
              </a:rPr>
              <a:t>lọc</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tạo</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bã</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khi</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kích</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thước</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pha</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phân</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tán</a:t>
            </a:r>
            <a:r>
              <a:rPr lang="en-US" sz="2400" dirty="0" smtClean="0">
                <a:latin typeface="Arial" pitchFamily="34" charset="0"/>
                <a:cs typeface="Arial" pitchFamily="34" charset="0"/>
              </a:rPr>
              <a:t> &gt; </a:t>
            </a:r>
            <a:r>
              <a:rPr lang="en-US" sz="2400" dirty="0" err="1" smtClean="0">
                <a:latin typeface="Arial" pitchFamily="34" charset="0"/>
                <a:cs typeface="Arial" pitchFamily="34" charset="0"/>
              </a:rPr>
              <a:t>kích</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thước</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mao</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dẫn</a:t>
            </a:r>
            <a:r>
              <a:rPr lang="en-US" sz="2400" dirty="0" smtClean="0">
                <a:latin typeface="Arial" pitchFamily="34" charset="0"/>
                <a:cs typeface="Arial" pitchFamily="34" charset="0"/>
              </a:rPr>
              <a:t> </a:t>
            </a:r>
            <a:r>
              <a:rPr lang="en-US" sz="2400" dirty="0" smtClean="0">
                <a:latin typeface="Arial" pitchFamily="34" charset="0"/>
                <a:cs typeface="Arial" pitchFamily="34" charset="0"/>
                <a:sym typeface="Wingdings" pitchFamily="2" charset="2"/>
              </a:rPr>
              <a:t> </a:t>
            </a:r>
            <a:r>
              <a:rPr lang="en-US" sz="2400" dirty="0" err="1" smtClean="0">
                <a:latin typeface="Arial" pitchFamily="34" charset="0"/>
                <a:cs typeface="Arial" pitchFamily="34" charset="0"/>
                <a:sym typeface="Wingdings" pitchFamily="2" charset="2"/>
              </a:rPr>
              <a:t>lớp</a:t>
            </a:r>
            <a:r>
              <a:rPr lang="en-US" sz="2400" dirty="0" smtClean="0">
                <a:latin typeface="Arial" pitchFamily="34" charset="0"/>
                <a:cs typeface="Arial" pitchFamily="34" charset="0"/>
                <a:sym typeface="Wingdings" pitchFamily="2" charset="2"/>
              </a:rPr>
              <a:t> </a:t>
            </a:r>
            <a:r>
              <a:rPr lang="en-US" sz="2400" dirty="0" err="1" smtClean="0">
                <a:latin typeface="Arial" pitchFamily="34" charset="0"/>
                <a:cs typeface="Arial" pitchFamily="34" charset="0"/>
                <a:sym typeface="Wingdings" pitchFamily="2" charset="2"/>
              </a:rPr>
              <a:t>bã</a:t>
            </a:r>
            <a:r>
              <a:rPr lang="en-US" sz="2400" dirty="0" smtClean="0">
                <a:latin typeface="Arial" pitchFamily="34" charset="0"/>
                <a:cs typeface="Arial" pitchFamily="34" charset="0"/>
                <a:sym typeface="Wingdings" pitchFamily="2" charset="2"/>
              </a:rPr>
              <a:t> </a:t>
            </a:r>
            <a:r>
              <a:rPr lang="en-US" sz="2400" dirty="0" err="1" smtClean="0">
                <a:latin typeface="Arial" pitchFamily="34" charset="0"/>
                <a:cs typeface="Arial" pitchFamily="34" charset="0"/>
                <a:sym typeface="Wingdings" pitchFamily="2" charset="2"/>
              </a:rPr>
              <a:t>hình</a:t>
            </a:r>
            <a:r>
              <a:rPr lang="en-US" sz="2400" dirty="0" smtClean="0">
                <a:latin typeface="Arial" pitchFamily="34" charset="0"/>
                <a:cs typeface="Arial" pitchFamily="34" charset="0"/>
                <a:sym typeface="Wingdings" pitchFamily="2" charset="2"/>
              </a:rPr>
              <a:t> </a:t>
            </a:r>
            <a:r>
              <a:rPr lang="en-US" sz="2400" dirty="0" err="1" smtClean="0">
                <a:latin typeface="Arial" pitchFamily="34" charset="0"/>
                <a:cs typeface="Arial" pitchFamily="34" charset="0"/>
                <a:sym typeface="Wingdings" pitchFamily="2" charset="2"/>
              </a:rPr>
              <a:t>thành</a:t>
            </a:r>
            <a:r>
              <a:rPr lang="en-US" sz="2400" dirty="0" smtClean="0">
                <a:latin typeface="Arial" pitchFamily="34" charset="0"/>
                <a:cs typeface="Arial" pitchFamily="34" charset="0"/>
                <a:sym typeface="Wingdings" pitchFamily="2" charset="2"/>
              </a:rPr>
              <a:t> </a:t>
            </a:r>
            <a:r>
              <a:rPr lang="en-US" sz="2400" dirty="0" err="1" smtClean="0">
                <a:latin typeface="Arial" pitchFamily="34" charset="0"/>
                <a:cs typeface="Arial" pitchFamily="34" charset="0"/>
                <a:sym typeface="Wingdings" pitchFamily="2" charset="2"/>
              </a:rPr>
              <a:t>trên</a:t>
            </a:r>
            <a:r>
              <a:rPr lang="en-US" sz="2400" dirty="0" smtClean="0">
                <a:latin typeface="Arial" pitchFamily="34" charset="0"/>
                <a:cs typeface="Arial" pitchFamily="34" charset="0"/>
                <a:sym typeface="Wingdings" pitchFamily="2" charset="2"/>
              </a:rPr>
              <a:t> </a:t>
            </a:r>
            <a:r>
              <a:rPr lang="en-US" sz="2400" dirty="0" err="1" smtClean="0">
                <a:latin typeface="Arial" pitchFamily="34" charset="0"/>
                <a:cs typeface="Arial" pitchFamily="34" charset="0"/>
                <a:sym typeface="Wingdings" pitchFamily="2" charset="2"/>
              </a:rPr>
              <a:t>bề</a:t>
            </a:r>
            <a:r>
              <a:rPr lang="en-US" sz="2400" dirty="0" smtClean="0">
                <a:latin typeface="Arial" pitchFamily="34" charset="0"/>
                <a:cs typeface="Arial" pitchFamily="34" charset="0"/>
                <a:sym typeface="Wingdings" pitchFamily="2" charset="2"/>
              </a:rPr>
              <a:t> </a:t>
            </a:r>
            <a:r>
              <a:rPr lang="en-US" sz="2400" dirty="0" err="1" smtClean="0">
                <a:latin typeface="Arial" pitchFamily="34" charset="0"/>
                <a:cs typeface="Arial" pitchFamily="34" charset="0"/>
                <a:sym typeface="Wingdings" pitchFamily="2" charset="2"/>
              </a:rPr>
              <a:t>mặt</a:t>
            </a:r>
            <a:r>
              <a:rPr lang="en-US" sz="2400" dirty="0" smtClean="0">
                <a:latin typeface="Arial" pitchFamily="34" charset="0"/>
                <a:cs typeface="Arial" pitchFamily="34" charset="0"/>
                <a:sym typeface="Wingdings" pitchFamily="2" charset="2"/>
              </a:rPr>
              <a:t> </a:t>
            </a:r>
            <a:r>
              <a:rPr lang="en-US" sz="2400" dirty="0" err="1" smtClean="0">
                <a:latin typeface="Arial" pitchFamily="34" charset="0"/>
                <a:cs typeface="Arial" pitchFamily="34" charset="0"/>
                <a:sym typeface="Wingdings" pitchFamily="2" charset="2"/>
              </a:rPr>
              <a:t>vách</a:t>
            </a:r>
            <a:r>
              <a:rPr lang="en-US" sz="2400" dirty="0" smtClean="0">
                <a:latin typeface="Arial" pitchFamily="34" charset="0"/>
                <a:cs typeface="Arial" pitchFamily="34" charset="0"/>
                <a:sym typeface="Wingdings" pitchFamily="2" charset="2"/>
              </a:rPr>
              <a:t> </a:t>
            </a:r>
            <a:r>
              <a:rPr lang="en-US" sz="2400" dirty="0" err="1" smtClean="0">
                <a:latin typeface="Arial" pitchFamily="34" charset="0"/>
                <a:cs typeface="Arial" pitchFamily="34" charset="0"/>
                <a:sym typeface="Wingdings" pitchFamily="2" charset="2"/>
              </a:rPr>
              <a:t>ngăn</a:t>
            </a:r>
            <a:r>
              <a:rPr lang="en-US" sz="2400" dirty="0" smtClean="0">
                <a:latin typeface="Arial" pitchFamily="34" charset="0"/>
                <a:cs typeface="Arial" pitchFamily="34" charset="0"/>
                <a:sym typeface="Wingdings" pitchFamily="2" charset="2"/>
              </a:rPr>
              <a:t>.</a:t>
            </a:r>
          </a:p>
          <a:p>
            <a:pPr algn="just"/>
            <a:r>
              <a:rPr lang="en-US" sz="2400" b="1" dirty="0" err="1" smtClean="0">
                <a:solidFill>
                  <a:srgbClr val="FF0066"/>
                </a:solidFill>
                <a:latin typeface="Arial" pitchFamily="34" charset="0"/>
                <a:cs typeface="Arial" pitchFamily="34" charset="0"/>
                <a:sym typeface="Wingdings" pitchFamily="2" charset="2"/>
              </a:rPr>
              <a:t>Lọc</a:t>
            </a:r>
            <a:r>
              <a:rPr lang="en-US" sz="2400" b="1" dirty="0" smtClean="0">
                <a:solidFill>
                  <a:srgbClr val="FF0066"/>
                </a:solidFill>
                <a:latin typeface="Arial" pitchFamily="34" charset="0"/>
                <a:cs typeface="Arial" pitchFamily="34" charset="0"/>
                <a:sym typeface="Wingdings" pitchFamily="2" charset="2"/>
              </a:rPr>
              <a:t> </a:t>
            </a:r>
            <a:r>
              <a:rPr lang="en-US" sz="2400" b="1" dirty="0" err="1" smtClean="0">
                <a:solidFill>
                  <a:srgbClr val="FF0066"/>
                </a:solidFill>
                <a:latin typeface="Arial" pitchFamily="34" charset="0"/>
                <a:cs typeface="Arial" pitchFamily="34" charset="0"/>
                <a:sym typeface="Wingdings" pitchFamily="2" charset="2"/>
              </a:rPr>
              <a:t>sâu</a:t>
            </a:r>
            <a:r>
              <a:rPr lang="en-US" sz="2400" b="1" dirty="0" smtClean="0">
                <a:solidFill>
                  <a:srgbClr val="FF0066"/>
                </a:solidFill>
                <a:latin typeface="Arial" pitchFamily="34" charset="0"/>
                <a:cs typeface="Arial" pitchFamily="34" charset="0"/>
                <a:sym typeface="Wingdings" pitchFamily="2" charset="2"/>
              </a:rPr>
              <a:t>: </a:t>
            </a:r>
            <a:r>
              <a:rPr lang="en-US" sz="2400" dirty="0" err="1" smtClean="0">
                <a:latin typeface="Arial" pitchFamily="34" charset="0"/>
                <a:cs typeface="Arial" pitchFamily="34" charset="0"/>
                <a:sym typeface="Wingdings" pitchFamily="2" charset="2"/>
              </a:rPr>
              <a:t>kích</a:t>
            </a:r>
            <a:r>
              <a:rPr lang="en-US" sz="2400" dirty="0" smtClean="0">
                <a:latin typeface="Arial" pitchFamily="34" charset="0"/>
                <a:cs typeface="Arial" pitchFamily="34" charset="0"/>
                <a:sym typeface="Wingdings" pitchFamily="2" charset="2"/>
              </a:rPr>
              <a:t> </a:t>
            </a:r>
            <a:r>
              <a:rPr lang="en-US" sz="2400" dirty="0" err="1" smtClean="0">
                <a:latin typeface="Arial" pitchFamily="34" charset="0"/>
                <a:cs typeface="Arial" pitchFamily="34" charset="0"/>
                <a:sym typeface="Wingdings" pitchFamily="2" charset="2"/>
              </a:rPr>
              <a:t>thước</a:t>
            </a:r>
            <a:r>
              <a:rPr lang="en-US" sz="2400" dirty="0" smtClean="0">
                <a:latin typeface="Arial" pitchFamily="34" charset="0"/>
                <a:cs typeface="Arial" pitchFamily="34" charset="0"/>
                <a:sym typeface="Wingdings" pitchFamily="2" charset="2"/>
              </a:rPr>
              <a:t> </a:t>
            </a:r>
            <a:r>
              <a:rPr lang="en-US" sz="2400" dirty="0" err="1" smtClean="0">
                <a:latin typeface="Arial" pitchFamily="34" charset="0"/>
                <a:cs typeface="Arial" pitchFamily="34" charset="0"/>
                <a:sym typeface="Wingdings" pitchFamily="2" charset="2"/>
              </a:rPr>
              <a:t>pha</a:t>
            </a:r>
            <a:r>
              <a:rPr lang="en-US" sz="2400" dirty="0" smtClean="0">
                <a:latin typeface="Arial" pitchFamily="34" charset="0"/>
                <a:cs typeface="Arial" pitchFamily="34" charset="0"/>
                <a:sym typeface="Wingdings" pitchFamily="2" charset="2"/>
              </a:rPr>
              <a:t> </a:t>
            </a:r>
            <a:r>
              <a:rPr lang="en-US" sz="2400" dirty="0" err="1" smtClean="0">
                <a:latin typeface="Arial" pitchFamily="34" charset="0"/>
                <a:cs typeface="Arial" pitchFamily="34" charset="0"/>
                <a:sym typeface="Wingdings" pitchFamily="2" charset="2"/>
              </a:rPr>
              <a:t>phân</a:t>
            </a:r>
            <a:r>
              <a:rPr lang="en-US" sz="2400" dirty="0" smtClean="0">
                <a:latin typeface="Arial" pitchFamily="34" charset="0"/>
                <a:cs typeface="Arial" pitchFamily="34" charset="0"/>
                <a:sym typeface="Wingdings" pitchFamily="2" charset="2"/>
              </a:rPr>
              <a:t> </a:t>
            </a:r>
            <a:r>
              <a:rPr lang="en-US" sz="2400" dirty="0" err="1" smtClean="0">
                <a:latin typeface="Arial" pitchFamily="34" charset="0"/>
                <a:cs typeface="Arial" pitchFamily="34" charset="0"/>
                <a:sym typeface="Wingdings" pitchFamily="2" charset="2"/>
              </a:rPr>
              <a:t>tán</a:t>
            </a:r>
            <a:r>
              <a:rPr lang="en-US" sz="2400" dirty="0" smtClean="0">
                <a:latin typeface="Arial" pitchFamily="34" charset="0"/>
                <a:cs typeface="Arial" pitchFamily="34" charset="0"/>
                <a:sym typeface="Wingdings" pitchFamily="2" charset="2"/>
              </a:rPr>
              <a:t> &lt; </a:t>
            </a:r>
            <a:r>
              <a:rPr lang="en-US" sz="2400" dirty="0" err="1" smtClean="0">
                <a:latin typeface="Arial" pitchFamily="34" charset="0"/>
                <a:cs typeface="Arial" pitchFamily="34" charset="0"/>
                <a:sym typeface="Wingdings" pitchFamily="2" charset="2"/>
              </a:rPr>
              <a:t>kích</a:t>
            </a:r>
            <a:r>
              <a:rPr lang="en-US" sz="2400" dirty="0" smtClean="0">
                <a:latin typeface="Arial" pitchFamily="34" charset="0"/>
                <a:cs typeface="Arial" pitchFamily="34" charset="0"/>
                <a:sym typeface="Wingdings" pitchFamily="2" charset="2"/>
              </a:rPr>
              <a:t> </a:t>
            </a:r>
            <a:r>
              <a:rPr lang="en-US" sz="2400" dirty="0" err="1" smtClean="0">
                <a:latin typeface="Arial" pitchFamily="34" charset="0"/>
                <a:cs typeface="Arial" pitchFamily="34" charset="0"/>
                <a:sym typeface="Wingdings" pitchFamily="2" charset="2"/>
              </a:rPr>
              <a:t>thước</a:t>
            </a:r>
            <a:r>
              <a:rPr lang="en-US" sz="2400" dirty="0" smtClean="0">
                <a:latin typeface="Arial" pitchFamily="34" charset="0"/>
                <a:cs typeface="Arial" pitchFamily="34" charset="0"/>
                <a:sym typeface="Wingdings" pitchFamily="2" charset="2"/>
              </a:rPr>
              <a:t> </a:t>
            </a:r>
            <a:r>
              <a:rPr lang="en-US" sz="2400" dirty="0" err="1" smtClean="0">
                <a:latin typeface="Arial" pitchFamily="34" charset="0"/>
                <a:cs typeface="Arial" pitchFamily="34" charset="0"/>
                <a:sym typeface="Wingdings" pitchFamily="2" charset="2"/>
              </a:rPr>
              <a:t>mao</a:t>
            </a:r>
            <a:r>
              <a:rPr lang="en-US" sz="2400" dirty="0" smtClean="0">
                <a:latin typeface="Arial" pitchFamily="34" charset="0"/>
                <a:cs typeface="Arial" pitchFamily="34" charset="0"/>
                <a:sym typeface="Wingdings" pitchFamily="2" charset="2"/>
              </a:rPr>
              <a:t> </a:t>
            </a:r>
            <a:r>
              <a:rPr lang="en-US" sz="2400" dirty="0" err="1" smtClean="0">
                <a:latin typeface="Arial" pitchFamily="34" charset="0"/>
                <a:cs typeface="Arial" pitchFamily="34" charset="0"/>
                <a:sym typeface="Wingdings" pitchFamily="2" charset="2"/>
              </a:rPr>
              <a:t>dẫnlớp</a:t>
            </a:r>
            <a:r>
              <a:rPr lang="en-US" sz="2400" dirty="0" smtClean="0">
                <a:latin typeface="Arial" pitchFamily="34" charset="0"/>
                <a:cs typeface="Arial" pitchFamily="34" charset="0"/>
                <a:sym typeface="Wingdings" pitchFamily="2" charset="2"/>
              </a:rPr>
              <a:t> </a:t>
            </a:r>
            <a:r>
              <a:rPr lang="en-US" sz="2400" dirty="0" err="1" smtClean="0">
                <a:latin typeface="Arial" pitchFamily="34" charset="0"/>
                <a:cs typeface="Arial" pitchFamily="34" charset="0"/>
                <a:sym typeface="Wingdings" pitchFamily="2" charset="2"/>
              </a:rPr>
              <a:t>bã</a:t>
            </a:r>
            <a:r>
              <a:rPr lang="en-US" sz="2400" dirty="0" smtClean="0">
                <a:latin typeface="Arial" pitchFamily="34" charset="0"/>
                <a:cs typeface="Arial" pitchFamily="34" charset="0"/>
                <a:sym typeface="Wingdings" pitchFamily="2" charset="2"/>
              </a:rPr>
              <a:t> </a:t>
            </a:r>
            <a:r>
              <a:rPr lang="en-US" sz="2400" dirty="0" err="1" smtClean="0">
                <a:latin typeface="Arial" pitchFamily="34" charset="0"/>
                <a:cs typeface="Arial" pitchFamily="34" charset="0"/>
                <a:sym typeface="Wingdings" pitchFamily="2" charset="2"/>
              </a:rPr>
              <a:t>hình</a:t>
            </a:r>
            <a:r>
              <a:rPr lang="en-US" sz="2400" dirty="0" smtClean="0">
                <a:latin typeface="Arial" pitchFamily="34" charset="0"/>
                <a:cs typeface="Arial" pitchFamily="34" charset="0"/>
                <a:sym typeface="Wingdings" pitchFamily="2" charset="2"/>
              </a:rPr>
              <a:t> </a:t>
            </a:r>
            <a:r>
              <a:rPr lang="en-US" sz="2400" dirty="0" err="1" smtClean="0">
                <a:latin typeface="Arial" pitchFamily="34" charset="0"/>
                <a:cs typeface="Arial" pitchFamily="34" charset="0"/>
                <a:sym typeface="Wingdings" pitchFamily="2" charset="2"/>
              </a:rPr>
              <a:t>thành</a:t>
            </a:r>
            <a:r>
              <a:rPr lang="en-US" sz="2400" dirty="0" smtClean="0">
                <a:latin typeface="Arial" pitchFamily="34" charset="0"/>
                <a:cs typeface="Arial" pitchFamily="34" charset="0"/>
                <a:sym typeface="Wingdings" pitchFamily="2" charset="2"/>
              </a:rPr>
              <a:t> </a:t>
            </a:r>
            <a:r>
              <a:rPr lang="en-US" sz="2400" dirty="0" err="1" smtClean="0">
                <a:latin typeface="Arial" pitchFamily="34" charset="0"/>
                <a:cs typeface="Arial" pitchFamily="34" charset="0"/>
                <a:sym typeface="Wingdings" pitchFamily="2" charset="2"/>
              </a:rPr>
              <a:t>trong</a:t>
            </a:r>
            <a:r>
              <a:rPr lang="en-US" sz="2400" dirty="0" smtClean="0">
                <a:latin typeface="Arial" pitchFamily="34" charset="0"/>
                <a:cs typeface="Arial" pitchFamily="34" charset="0"/>
                <a:sym typeface="Wingdings" pitchFamily="2" charset="2"/>
              </a:rPr>
              <a:t> </a:t>
            </a:r>
            <a:r>
              <a:rPr lang="en-US" sz="2400" dirty="0" err="1" smtClean="0">
                <a:latin typeface="Arial" pitchFamily="34" charset="0"/>
                <a:cs typeface="Arial" pitchFamily="34" charset="0"/>
                <a:sym typeface="Wingdings" pitchFamily="2" charset="2"/>
              </a:rPr>
              <a:t>mao</a:t>
            </a:r>
            <a:r>
              <a:rPr lang="en-US" sz="2400" dirty="0" smtClean="0">
                <a:latin typeface="Arial" pitchFamily="34" charset="0"/>
                <a:cs typeface="Arial" pitchFamily="34" charset="0"/>
                <a:sym typeface="Wingdings" pitchFamily="2" charset="2"/>
              </a:rPr>
              <a:t> </a:t>
            </a:r>
            <a:r>
              <a:rPr lang="en-US" sz="2400" dirty="0" err="1" smtClean="0">
                <a:latin typeface="Arial" pitchFamily="34" charset="0"/>
                <a:cs typeface="Arial" pitchFamily="34" charset="0"/>
                <a:sym typeface="Wingdings" pitchFamily="2" charset="2"/>
              </a:rPr>
              <a:t>dẫn</a:t>
            </a:r>
            <a:r>
              <a:rPr lang="en-US" sz="2400" dirty="0" smtClean="0">
                <a:latin typeface="Arial" pitchFamily="34" charset="0"/>
                <a:cs typeface="Arial" pitchFamily="34" charset="0"/>
                <a:sym typeface="Wingdings" pitchFamily="2" charset="2"/>
              </a:rPr>
              <a:t>.</a:t>
            </a:r>
          </a:p>
        </p:txBody>
      </p:sp>
      <p:sp>
        <p:nvSpPr>
          <p:cNvPr id="4" name="Rectangle 3"/>
          <p:cNvSpPr/>
          <p:nvPr/>
        </p:nvSpPr>
        <p:spPr>
          <a:xfrm>
            <a:off x="0" y="0"/>
            <a:ext cx="9144000"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b="1" dirty="0" smtClean="0">
                <a:solidFill>
                  <a:srgbClr val="0000FF"/>
                </a:solidFill>
                <a:latin typeface="Arial" pitchFamily="34" charset="0"/>
                <a:cs typeface="Arial" pitchFamily="34" charset="0"/>
              </a:rPr>
              <a:t>10.1</a:t>
            </a:r>
            <a:r>
              <a:rPr lang="vi-VN" sz="3200" b="1" dirty="0" smtClean="0">
                <a:solidFill>
                  <a:srgbClr val="0000FF"/>
                </a:solidFill>
                <a:latin typeface="Arial" pitchFamily="34" charset="0"/>
                <a:cs typeface="Arial" pitchFamily="34" charset="0"/>
              </a:rPr>
              <a:t> </a:t>
            </a:r>
            <a:r>
              <a:rPr lang="en-US" sz="3200" b="1" dirty="0" err="1" smtClean="0">
                <a:solidFill>
                  <a:srgbClr val="0000FF"/>
                </a:solidFill>
                <a:latin typeface="Arial" pitchFamily="34" charset="0"/>
                <a:cs typeface="Arial" pitchFamily="34" charset="0"/>
              </a:rPr>
              <a:t>Khái</a:t>
            </a:r>
            <a:r>
              <a:rPr lang="en-US" sz="3200" b="1" dirty="0" smtClean="0">
                <a:solidFill>
                  <a:srgbClr val="0000FF"/>
                </a:solidFill>
                <a:latin typeface="Arial" pitchFamily="34" charset="0"/>
                <a:cs typeface="Arial" pitchFamily="34" charset="0"/>
              </a:rPr>
              <a:t> </a:t>
            </a:r>
            <a:r>
              <a:rPr lang="en-US" sz="3200" b="1" dirty="0" err="1" smtClean="0">
                <a:solidFill>
                  <a:srgbClr val="0000FF"/>
                </a:solidFill>
                <a:latin typeface="Arial" pitchFamily="34" charset="0"/>
                <a:cs typeface="Arial" pitchFamily="34" charset="0"/>
              </a:rPr>
              <a:t>niệm</a:t>
            </a:r>
            <a:r>
              <a:rPr lang="en-US" sz="3200" b="1" dirty="0" smtClean="0">
                <a:solidFill>
                  <a:srgbClr val="0000FF"/>
                </a:solidFill>
                <a:latin typeface="Arial" pitchFamily="34" charset="0"/>
                <a:cs typeface="Arial" pitchFamily="34" charset="0"/>
              </a:rPr>
              <a:t> </a:t>
            </a:r>
            <a:r>
              <a:rPr lang="en-US" sz="3200" b="1" dirty="0" err="1" smtClean="0">
                <a:solidFill>
                  <a:srgbClr val="0000FF"/>
                </a:solidFill>
                <a:latin typeface="Arial" pitchFamily="34" charset="0"/>
                <a:cs typeface="Arial" pitchFamily="34" charset="0"/>
              </a:rPr>
              <a:t>và</a:t>
            </a:r>
            <a:r>
              <a:rPr lang="en-US" sz="3200" b="1" dirty="0" smtClean="0">
                <a:solidFill>
                  <a:srgbClr val="0000FF"/>
                </a:solidFill>
                <a:latin typeface="Arial" pitchFamily="34" charset="0"/>
                <a:cs typeface="Arial" pitchFamily="34" charset="0"/>
              </a:rPr>
              <a:t> </a:t>
            </a:r>
            <a:r>
              <a:rPr lang="en-US" sz="3200" b="1" dirty="0" err="1" smtClean="0">
                <a:solidFill>
                  <a:srgbClr val="0000FF"/>
                </a:solidFill>
                <a:latin typeface="Arial" pitchFamily="34" charset="0"/>
                <a:cs typeface="Arial" pitchFamily="34" charset="0"/>
              </a:rPr>
              <a:t>phân</a:t>
            </a:r>
            <a:r>
              <a:rPr lang="en-US" sz="3200" b="1" dirty="0" smtClean="0">
                <a:solidFill>
                  <a:srgbClr val="0000FF"/>
                </a:solidFill>
                <a:latin typeface="Arial" pitchFamily="34" charset="0"/>
                <a:cs typeface="Arial" pitchFamily="34" charset="0"/>
              </a:rPr>
              <a:t> </a:t>
            </a:r>
            <a:r>
              <a:rPr lang="en-US" sz="3200" b="1" dirty="0" err="1" smtClean="0">
                <a:solidFill>
                  <a:srgbClr val="0000FF"/>
                </a:solidFill>
                <a:latin typeface="Arial" pitchFamily="34" charset="0"/>
                <a:cs typeface="Arial" pitchFamily="34" charset="0"/>
              </a:rPr>
              <a:t>loại</a:t>
            </a:r>
            <a:endParaRPr lang="en-US" sz="2000" b="1" dirty="0" smtClean="0">
              <a:solidFill>
                <a:srgbClr val="0000FF"/>
              </a:solidFill>
              <a:latin typeface="Arial" pitchFamily="34" charset="0"/>
              <a:cs typeface="Arial" pitchFamily="34" charset="0"/>
            </a:endParaRP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93837" y="3429001"/>
            <a:ext cx="6666916" cy="3442854"/>
          </a:xfrm>
          <a:prstGeom prst="rect">
            <a:avLst/>
          </a:prstGeom>
        </p:spPr>
      </p:pic>
      <p:sp>
        <p:nvSpPr>
          <p:cNvPr id="7" name="Rectangle 6"/>
          <p:cNvSpPr/>
          <p:nvPr/>
        </p:nvSpPr>
        <p:spPr>
          <a:xfrm>
            <a:off x="685800" y="4648200"/>
            <a:ext cx="6096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latin typeface="Arial" pitchFamily="34" charset="0"/>
                <a:cs typeface="Arial" pitchFamily="34" charset="0"/>
                <a:sym typeface="Symbol"/>
              </a:rPr>
              <a:t></a:t>
            </a:r>
            <a:r>
              <a:rPr lang="en-US" b="1" dirty="0" err="1" smtClean="0">
                <a:solidFill>
                  <a:schemeClr val="tx1"/>
                </a:solidFill>
                <a:latin typeface="Arial" pitchFamily="34" charset="0"/>
                <a:cs typeface="Arial" pitchFamily="34" charset="0"/>
                <a:sym typeface="Symbol"/>
              </a:rPr>
              <a:t>p</a:t>
            </a:r>
            <a:r>
              <a:rPr lang="en-US" b="1" baseline="-25000" dirty="0" err="1" smtClean="0">
                <a:solidFill>
                  <a:schemeClr val="tx1"/>
                </a:solidFill>
                <a:latin typeface="Arial" pitchFamily="34" charset="0"/>
                <a:cs typeface="Arial" pitchFamily="34" charset="0"/>
                <a:sym typeface="Symbol"/>
              </a:rPr>
              <a:t>R</a:t>
            </a:r>
            <a:endParaRPr lang="en-US" b="1" baseline="-25000" dirty="0">
              <a:solidFill>
                <a:schemeClr val="tx1"/>
              </a:solidFill>
              <a:latin typeface="Arial" pitchFamily="34" charset="0"/>
              <a:cs typeface="Arial" pitchFamily="34" charset="0"/>
            </a:endParaRPr>
          </a:p>
        </p:txBody>
      </p:sp>
      <p:sp>
        <p:nvSpPr>
          <p:cNvPr id="8" name="Rectangle 7"/>
          <p:cNvSpPr/>
          <p:nvPr/>
        </p:nvSpPr>
        <p:spPr>
          <a:xfrm>
            <a:off x="685800" y="5105400"/>
            <a:ext cx="609600" cy="381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latin typeface="Arial" pitchFamily="34" charset="0"/>
                <a:cs typeface="Arial" pitchFamily="34" charset="0"/>
                <a:sym typeface="Symbol"/>
              </a:rPr>
              <a:t></a:t>
            </a:r>
            <a:r>
              <a:rPr lang="en-US" b="1" dirty="0" err="1" smtClean="0">
                <a:solidFill>
                  <a:schemeClr val="tx1"/>
                </a:solidFill>
                <a:latin typeface="Arial" pitchFamily="34" charset="0"/>
                <a:cs typeface="Arial" pitchFamily="34" charset="0"/>
                <a:sym typeface="Symbol"/>
              </a:rPr>
              <a:t>p</a:t>
            </a:r>
            <a:r>
              <a:rPr lang="en-US" b="1" baseline="-25000" dirty="0" err="1">
                <a:solidFill>
                  <a:schemeClr val="tx1"/>
                </a:solidFill>
                <a:latin typeface="Arial" pitchFamily="34" charset="0"/>
                <a:cs typeface="Arial" pitchFamily="34" charset="0"/>
                <a:sym typeface="Symbol"/>
              </a:rPr>
              <a:t>M</a:t>
            </a:r>
            <a:endParaRPr lang="en-US" b="1" baseline="-25000" dirty="0">
              <a:solidFill>
                <a:schemeClr val="tx1"/>
              </a:solidFill>
              <a:latin typeface="Arial" pitchFamily="34" charset="0"/>
              <a:cs typeface="Arial" pitchFamily="34" charset="0"/>
            </a:endParaRPr>
          </a:p>
        </p:txBody>
      </p:sp>
      <p:sp>
        <p:nvSpPr>
          <p:cNvPr id="9" name="Freeform 8"/>
          <p:cNvSpPr/>
          <p:nvPr/>
        </p:nvSpPr>
        <p:spPr>
          <a:xfrm>
            <a:off x="1066800" y="4682444"/>
            <a:ext cx="443345" cy="97374"/>
          </a:xfrm>
          <a:custGeom>
            <a:avLst/>
            <a:gdLst>
              <a:gd name="connsiteX0" fmla="*/ 443345 w 443345"/>
              <a:gd name="connsiteY0" fmla="*/ 97374 h 97374"/>
              <a:gd name="connsiteX1" fmla="*/ 221673 w 443345"/>
              <a:gd name="connsiteY1" fmla="*/ 392 h 97374"/>
              <a:gd name="connsiteX2" fmla="*/ 0 w 443345"/>
              <a:gd name="connsiteY2" fmla="*/ 69665 h 97374"/>
            </a:gdLst>
            <a:ahLst/>
            <a:cxnLst>
              <a:cxn ang="0">
                <a:pos x="connsiteX0" y="connsiteY0"/>
              </a:cxn>
              <a:cxn ang="0">
                <a:pos x="connsiteX1" y="connsiteY1"/>
              </a:cxn>
              <a:cxn ang="0">
                <a:pos x="connsiteX2" y="connsiteY2"/>
              </a:cxn>
            </a:cxnLst>
            <a:rect l="l" t="t" r="r" b="b"/>
            <a:pathLst>
              <a:path w="443345" h="97374">
                <a:moveTo>
                  <a:pt x="443345" y="97374"/>
                </a:moveTo>
                <a:cubicBezTo>
                  <a:pt x="369454" y="51192"/>
                  <a:pt x="295564" y="5010"/>
                  <a:pt x="221673" y="392"/>
                </a:cubicBezTo>
                <a:cubicBezTo>
                  <a:pt x="147782" y="-4226"/>
                  <a:pt x="73891" y="32719"/>
                  <a:pt x="0" y="69665"/>
                </a:cubicBezTo>
              </a:path>
            </a:pathLst>
          </a:custGeom>
          <a:ln>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Freeform 9"/>
          <p:cNvSpPr/>
          <p:nvPr/>
        </p:nvSpPr>
        <p:spPr>
          <a:xfrm>
            <a:off x="1039091" y="5084618"/>
            <a:ext cx="484909" cy="138546"/>
          </a:xfrm>
          <a:custGeom>
            <a:avLst/>
            <a:gdLst>
              <a:gd name="connsiteX0" fmla="*/ 484909 w 484909"/>
              <a:gd name="connsiteY0" fmla="*/ 0 h 138546"/>
              <a:gd name="connsiteX1" fmla="*/ 83127 w 484909"/>
              <a:gd name="connsiteY1" fmla="*/ 13855 h 138546"/>
              <a:gd name="connsiteX2" fmla="*/ 0 w 484909"/>
              <a:gd name="connsiteY2" fmla="*/ 138546 h 138546"/>
            </a:gdLst>
            <a:ahLst/>
            <a:cxnLst>
              <a:cxn ang="0">
                <a:pos x="connsiteX0" y="connsiteY0"/>
              </a:cxn>
              <a:cxn ang="0">
                <a:pos x="connsiteX1" y="connsiteY1"/>
              </a:cxn>
              <a:cxn ang="0">
                <a:pos x="connsiteX2" y="connsiteY2"/>
              </a:cxn>
            </a:cxnLst>
            <a:rect l="l" t="t" r="r" b="b"/>
            <a:pathLst>
              <a:path w="484909" h="138546">
                <a:moveTo>
                  <a:pt x="484909" y="0"/>
                </a:moveTo>
                <a:lnTo>
                  <a:pt x="83127" y="13855"/>
                </a:lnTo>
                <a:cubicBezTo>
                  <a:pt x="2309" y="36946"/>
                  <a:pt x="1154" y="87746"/>
                  <a:pt x="0" y="138546"/>
                </a:cubicBezTo>
              </a:path>
            </a:pathLst>
          </a:custGeom>
          <a:ln>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Slide Number Placeholder 2"/>
          <p:cNvSpPr>
            <a:spLocks noGrp="1"/>
          </p:cNvSpPr>
          <p:nvPr>
            <p:ph type="sldNum" sz="quarter" idx="12"/>
          </p:nvPr>
        </p:nvSpPr>
        <p:spPr>
          <a:xfrm>
            <a:off x="6989620" y="6481373"/>
            <a:ext cx="2133600" cy="365125"/>
          </a:xfrm>
        </p:spPr>
        <p:txBody>
          <a:bodyPr/>
          <a:lstStyle/>
          <a:p>
            <a:fld id="{9C905762-C891-4585-A291-5CEA996061E6}" type="slidenum">
              <a:rPr lang="en-US" sz="1600" smtClean="0">
                <a:latin typeface="Arial" pitchFamily="34" charset="0"/>
                <a:cs typeface="Arial" pitchFamily="34" charset="0"/>
              </a:rPr>
              <a:pPr/>
              <a:t>8</a:t>
            </a:fld>
            <a:r>
              <a:rPr lang="en-US" sz="1600" dirty="0" smtClean="0">
                <a:latin typeface="Arial" pitchFamily="34" charset="0"/>
                <a:cs typeface="Arial" pitchFamily="34" charset="0"/>
              </a:rPr>
              <a:t>/53</a:t>
            </a:r>
            <a:endParaRPr lang="en-US" sz="1600" dirty="0">
              <a:latin typeface="Arial" pitchFamily="34" charset="0"/>
              <a:cs typeface="Arial" pitchFamily="34" charset="0"/>
            </a:endParaRPr>
          </a:p>
        </p:txBody>
      </p:sp>
    </p:spTree>
    <p:extLst>
      <p:ext uri="{BB962C8B-B14F-4D97-AF65-F5344CB8AC3E}">
        <p14:creationId xmlns:p14="http://schemas.microsoft.com/office/powerpoint/2010/main" val="352999901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b="1" dirty="0" smtClean="0">
                <a:solidFill>
                  <a:srgbClr val="0000FF"/>
                </a:solidFill>
                <a:latin typeface="Arial" pitchFamily="34" charset="0"/>
                <a:cs typeface="Arial" pitchFamily="34" charset="0"/>
              </a:rPr>
              <a:t>10.2</a:t>
            </a:r>
            <a:r>
              <a:rPr lang="vi-VN" sz="3200" b="1" dirty="0" smtClean="0">
                <a:solidFill>
                  <a:srgbClr val="0000FF"/>
                </a:solidFill>
                <a:latin typeface="Arial" pitchFamily="34" charset="0"/>
                <a:cs typeface="Arial" pitchFamily="34" charset="0"/>
              </a:rPr>
              <a:t> </a:t>
            </a:r>
            <a:r>
              <a:rPr lang="en-US" sz="3200" b="1" dirty="0" err="1" smtClean="0">
                <a:solidFill>
                  <a:srgbClr val="0000FF"/>
                </a:solidFill>
                <a:latin typeface="Arial" pitchFamily="34" charset="0"/>
                <a:cs typeface="Arial" pitchFamily="34" charset="0"/>
              </a:rPr>
              <a:t>Thông</a:t>
            </a:r>
            <a:r>
              <a:rPr lang="en-US" sz="3200" b="1" dirty="0" smtClean="0">
                <a:solidFill>
                  <a:srgbClr val="0000FF"/>
                </a:solidFill>
                <a:latin typeface="Arial" pitchFamily="34" charset="0"/>
                <a:cs typeface="Arial" pitchFamily="34" charset="0"/>
              </a:rPr>
              <a:t> </a:t>
            </a:r>
            <a:r>
              <a:rPr lang="en-US" sz="3200" b="1" dirty="0" err="1" smtClean="0">
                <a:solidFill>
                  <a:srgbClr val="0000FF"/>
                </a:solidFill>
                <a:latin typeface="Arial" pitchFamily="34" charset="0"/>
                <a:cs typeface="Arial" pitchFamily="34" charset="0"/>
              </a:rPr>
              <a:t>số</a:t>
            </a:r>
            <a:r>
              <a:rPr lang="en-US" sz="3200" b="1" dirty="0" smtClean="0">
                <a:solidFill>
                  <a:srgbClr val="0000FF"/>
                </a:solidFill>
                <a:latin typeface="Arial" pitchFamily="34" charset="0"/>
                <a:cs typeface="Arial" pitchFamily="34" charset="0"/>
              </a:rPr>
              <a:t> </a:t>
            </a:r>
            <a:r>
              <a:rPr lang="en-US" sz="3200" b="1" dirty="0" err="1" smtClean="0">
                <a:solidFill>
                  <a:srgbClr val="0000FF"/>
                </a:solidFill>
                <a:latin typeface="Arial" pitchFamily="34" charset="0"/>
                <a:cs typeface="Arial" pitchFamily="34" charset="0"/>
              </a:rPr>
              <a:t>cơ</a:t>
            </a:r>
            <a:r>
              <a:rPr lang="en-US" sz="3200" b="1" dirty="0" smtClean="0">
                <a:solidFill>
                  <a:srgbClr val="0000FF"/>
                </a:solidFill>
                <a:latin typeface="Arial" pitchFamily="34" charset="0"/>
                <a:cs typeface="Arial" pitchFamily="34" charset="0"/>
              </a:rPr>
              <a:t> </a:t>
            </a:r>
            <a:r>
              <a:rPr lang="en-US" sz="3200" b="1" dirty="0" err="1" smtClean="0">
                <a:solidFill>
                  <a:srgbClr val="0000FF"/>
                </a:solidFill>
                <a:latin typeface="Arial" pitchFamily="34" charset="0"/>
                <a:cs typeface="Arial" pitchFamily="34" charset="0"/>
              </a:rPr>
              <a:t>bản</a:t>
            </a:r>
            <a:endParaRPr lang="en-US" sz="2000" b="1" dirty="0" smtClean="0">
              <a:solidFill>
                <a:srgbClr val="0000FF"/>
              </a:solidFill>
              <a:latin typeface="Arial" pitchFamily="34" charset="0"/>
              <a:cs typeface="Arial" pitchFamily="34" charset="0"/>
            </a:endParaRPr>
          </a:p>
        </p:txBody>
      </p:sp>
      <p:sp>
        <p:nvSpPr>
          <p:cNvPr id="3" name="Rectangle 2"/>
          <p:cNvSpPr/>
          <p:nvPr/>
        </p:nvSpPr>
        <p:spPr>
          <a:xfrm>
            <a:off x="-6926" y="533400"/>
            <a:ext cx="9150926" cy="6001643"/>
          </a:xfrm>
          <a:prstGeom prst="rect">
            <a:avLst/>
          </a:prstGeom>
        </p:spPr>
        <p:txBody>
          <a:bodyPr wrap="square">
            <a:spAutoFit/>
          </a:bodyPr>
          <a:lstStyle/>
          <a:p>
            <a:pPr algn="just"/>
            <a:r>
              <a:rPr lang="en-US" sz="2400" b="1" dirty="0" err="1">
                <a:solidFill>
                  <a:srgbClr val="FF0066"/>
                </a:solidFill>
                <a:latin typeface="Arial" pitchFamily="34" charset="0"/>
                <a:cs typeface="Arial" pitchFamily="34" charset="0"/>
                <a:sym typeface="Wingdings" pitchFamily="2" charset="2"/>
              </a:rPr>
              <a:t>Động</a:t>
            </a:r>
            <a:r>
              <a:rPr lang="en-US" sz="2400" b="1" dirty="0">
                <a:solidFill>
                  <a:srgbClr val="FF0066"/>
                </a:solidFill>
                <a:latin typeface="Arial" pitchFamily="34" charset="0"/>
                <a:cs typeface="Arial" pitchFamily="34" charset="0"/>
                <a:sym typeface="Wingdings" pitchFamily="2" charset="2"/>
              </a:rPr>
              <a:t> </a:t>
            </a:r>
            <a:r>
              <a:rPr lang="en-US" sz="2400" b="1" dirty="0" err="1">
                <a:solidFill>
                  <a:srgbClr val="FF0066"/>
                </a:solidFill>
                <a:latin typeface="Arial" pitchFamily="34" charset="0"/>
                <a:cs typeface="Arial" pitchFamily="34" charset="0"/>
                <a:sym typeface="Wingdings" pitchFamily="2" charset="2"/>
              </a:rPr>
              <a:t>lực</a:t>
            </a:r>
            <a:r>
              <a:rPr lang="en-US" sz="2400" b="1" dirty="0">
                <a:solidFill>
                  <a:srgbClr val="FF0066"/>
                </a:solidFill>
                <a:latin typeface="Arial" pitchFamily="34" charset="0"/>
                <a:cs typeface="Arial" pitchFamily="34" charset="0"/>
                <a:sym typeface="Wingdings" pitchFamily="2" charset="2"/>
              </a:rPr>
              <a:t> </a:t>
            </a:r>
            <a:r>
              <a:rPr lang="en-US" sz="2400" b="1" dirty="0" err="1">
                <a:solidFill>
                  <a:srgbClr val="FF0066"/>
                </a:solidFill>
                <a:latin typeface="Arial" pitchFamily="34" charset="0"/>
                <a:cs typeface="Arial" pitchFamily="34" charset="0"/>
                <a:sym typeface="Wingdings" pitchFamily="2" charset="2"/>
              </a:rPr>
              <a:t>của</a:t>
            </a:r>
            <a:r>
              <a:rPr lang="en-US" sz="2400" b="1" dirty="0">
                <a:solidFill>
                  <a:srgbClr val="FF0066"/>
                </a:solidFill>
                <a:latin typeface="Arial" pitchFamily="34" charset="0"/>
                <a:cs typeface="Arial" pitchFamily="34" charset="0"/>
                <a:sym typeface="Wingdings" pitchFamily="2" charset="2"/>
              </a:rPr>
              <a:t> </a:t>
            </a:r>
            <a:r>
              <a:rPr lang="en-US" sz="2400" b="1" dirty="0" err="1">
                <a:solidFill>
                  <a:srgbClr val="FF0066"/>
                </a:solidFill>
                <a:latin typeface="Arial" pitchFamily="34" charset="0"/>
                <a:cs typeface="Arial" pitchFamily="34" charset="0"/>
                <a:sym typeface="Wingdings" pitchFamily="2" charset="2"/>
              </a:rPr>
              <a:t>quá</a:t>
            </a:r>
            <a:r>
              <a:rPr lang="en-US" sz="2400" b="1" dirty="0">
                <a:solidFill>
                  <a:srgbClr val="FF0066"/>
                </a:solidFill>
                <a:latin typeface="Arial" pitchFamily="34" charset="0"/>
                <a:cs typeface="Arial" pitchFamily="34" charset="0"/>
                <a:sym typeface="Wingdings" pitchFamily="2" charset="2"/>
              </a:rPr>
              <a:t> </a:t>
            </a:r>
            <a:r>
              <a:rPr lang="en-US" sz="2400" b="1" dirty="0" err="1">
                <a:solidFill>
                  <a:srgbClr val="FF0066"/>
                </a:solidFill>
                <a:latin typeface="Arial" pitchFamily="34" charset="0"/>
                <a:cs typeface="Arial" pitchFamily="34" charset="0"/>
                <a:sym typeface="Wingdings" pitchFamily="2" charset="2"/>
              </a:rPr>
              <a:t>trình</a:t>
            </a:r>
            <a:r>
              <a:rPr lang="en-US" sz="2400" dirty="0">
                <a:solidFill>
                  <a:srgbClr val="FF0066"/>
                </a:solidFill>
                <a:latin typeface="Arial" pitchFamily="34" charset="0"/>
                <a:cs typeface="Arial" pitchFamily="34" charset="0"/>
                <a:sym typeface="Wingdings" pitchFamily="2" charset="2"/>
              </a:rPr>
              <a:t>: </a:t>
            </a:r>
            <a:r>
              <a:rPr lang="en-US" sz="2400" dirty="0" err="1">
                <a:latin typeface="Arial" pitchFamily="34" charset="0"/>
                <a:cs typeface="Arial" pitchFamily="34" charset="0"/>
                <a:sym typeface="Wingdings" pitchFamily="2" charset="2"/>
              </a:rPr>
              <a:t>chênh</a:t>
            </a:r>
            <a:r>
              <a:rPr lang="en-US" sz="2400" dirty="0">
                <a:latin typeface="Arial" pitchFamily="34" charset="0"/>
                <a:cs typeface="Arial" pitchFamily="34" charset="0"/>
                <a:sym typeface="Wingdings" pitchFamily="2" charset="2"/>
              </a:rPr>
              <a:t> </a:t>
            </a:r>
            <a:r>
              <a:rPr lang="en-US" sz="2400" dirty="0" err="1">
                <a:latin typeface="Arial" pitchFamily="34" charset="0"/>
                <a:cs typeface="Arial" pitchFamily="34" charset="0"/>
                <a:sym typeface="Wingdings" pitchFamily="2" charset="2"/>
              </a:rPr>
              <a:t>lệch</a:t>
            </a:r>
            <a:r>
              <a:rPr lang="en-US" sz="2400" dirty="0">
                <a:latin typeface="Arial" pitchFamily="34" charset="0"/>
                <a:cs typeface="Arial" pitchFamily="34" charset="0"/>
                <a:sym typeface="Wingdings" pitchFamily="2" charset="2"/>
              </a:rPr>
              <a:t> </a:t>
            </a:r>
            <a:r>
              <a:rPr lang="en-US" sz="2400" dirty="0" err="1">
                <a:latin typeface="Arial" pitchFamily="34" charset="0"/>
                <a:cs typeface="Arial" pitchFamily="34" charset="0"/>
                <a:sym typeface="Wingdings" pitchFamily="2" charset="2"/>
              </a:rPr>
              <a:t>áp</a:t>
            </a:r>
            <a:r>
              <a:rPr lang="en-US" sz="2400" dirty="0">
                <a:latin typeface="Arial" pitchFamily="34" charset="0"/>
                <a:cs typeface="Arial" pitchFamily="34" charset="0"/>
                <a:sym typeface="Wingdings" pitchFamily="2" charset="2"/>
              </a:rPr>
              <a:t> </a:t>
            </a:r>
            <a:r>
              <a:rPr lang="en-US" sz="2400" dirty="0" err="1">
                <a:latin typeface="Arial" pitchFamily="34" charset="0"/>
                <a:cs typeface="Arial" pitchFamily="34" charset="0"/>
                <a:sym typeface="Wingdings" pitchFamily="2" charset="2"/>
              </a:rPr>
              <a:t>suất</a:t>
            </a:r>
            <a:r>
              <a:rPr lang="en-US" sz="2400" dirty="0">
                <a:latin typeface="Arial" pitchFamily="34" charset="0"/>
                <a:cs typeface="Arial" pitchFamily="34" charset="0"/>
                <a:sym typeface="Wingdings" pitchFamily="2" charset="2"/>
              </a:rPr>
              <a:t> </a:t>
            </a:r>
            <a:r>
              <a:rPr lang="en-US" sz="2400" dirty="0" err="1">
                <a:latin typeface="Arial" pitchFamily="34" charset="0"/>
                <a:cs typeface="Arial" pitchFamily="34" charset="0"/>
                <a:sym typeface="Wingdings" pitchFamily="2" charset="2"/>
              </a:rPr>
              <a:t>hai</a:t>
            </a:r>
            <a:r>
              <a:rPr lang="en-US" sz="2400" dirty="0">
                <a:latin typeface="Arial" pitchFamily="34" charset="0"/>
                <a:cs typeface="Arial" pitchFamily="34" charset="0"/>
                <a:sym typeface="Wingdings" pitchFamily="2" charset="2"/>
              </a:rPr>
              <a:t> </a:t>
            </a:r>
            <a:r>
              <a:rPr lang="en-US" sz="2400" dirty="0" err="1">
                <a:latin typeface="Arial" pitchFamily="34" charset="0"/>
                <a:cs typeface="Arial" pitchFamily="34" charset="0"/>
                <a:sym typeface="Wingdings" pitchFamily="2" charset="2"/>
              </a:rPr>
              <a:t>bên</a:t>
            </a:r>
            <a:r>
              <a:rPr lang="en-US" sz="2400" dirty="0">
                <a:latin typeface="Arial" pitchFamily="34" charset="0"/>
                <a:cs typeface="Arial" pitchFamily="34" charset="0"/>
                <a:sym typeface="Wingdings" pitchFamily="2" charset="2"/>
              </a:rPr>
              <a:t> </a:t>
            </a:r>
            <a:r>
              <a:rPr lang="en-US" sz="2400" dirty="0" err="1">
                <a:latin typeface="Arial" pitchFamily="34" charset="0"/>
                <a:cs typeface="Arial" pitchFamily="34" charset="0"/>
                <a:sym typeface="Wingdings" pitchFamily="2" charset="2"/>
              </a:rPr>
              <a:t>vách</a:t>
            </a:r>
            <a:r>
              <a:rPr lang="en-US" sz="2400" dirty="0">
                <a:latin typeface="Arial" pitchFamily="34" charset="0"/>
                <a:cs typeface="Arial" pitchFamily="34" charset="0"/>
                <a:sym typeface="Wingdings" pitchFamily="2" charset="2"/>
              </a:rPr>
              <a:t> </a:t>
            </a:r>
            <a:r>
              <a:rPr lang="en-US" sz="2400" dirty="0" err="1">
                <a:latin typeface="Arial" pitchFamily="34" charset="0"/>
                <a:cs typeface="Arial" pitchFamily="34" charset="0"/>
                <a:sym typeface="Wingdings" pitchFamily="2" charset="2"/>
              </a:rPr>
              <a:t>ngăn</a:t>
            </a:r>
            <a:r>
              <a:rPr lang="en-US" sz="2400" dirty="0">
                <a:latin typeface="Arial" pitchFamily="34" charset="0"/>
                <a:cs typeface="Arial" pitchFamily="34" charset="0"/>
                <a:sym typeface="Wingdings" pitchFamily="2" charset="2"/>
              </a:rPr>
              <a:t> </a:t>
            </a:r>
            <a:r>
              <a:rPr lang="en-US" sz="2400" dirty="0" err="1">
                <a:latin typeface="Arial" pitchFamily="34" charset="0"/>
                <a:cs typeface="Arial" pitchFamily="34" charset="0"/>
                <a:sym typeface="Wingdings" pitchFamily="2" charset="2"/>
              </a:rPr>
              <a:t>lọc</a:t>
            </a:r>
            <a:r>
              <a:rPr lang="en-US" sz="2400" dirty="0">
                <a:latin typeface="Arial" pitchFamily="34" charset="0"/>
                <a:cs typeface="Arial" pitchFamily="34" charset="0"/>
                <a:sym typeface="Wingdings" pitchFamily="2" charset="2"/>
              </a:rPr>
              <a:t>.</a:t>
            </a:r>
          </a:p>
          <a:p>
            <a:pPr algn="just"/>
            <a:endParaRPr lang="en-US" sz="2400" dirty="0">
              <a:latin typeface="Arial" pitchFamily="34" charset="0"/>
              <a:cs typeface="Arial" pitchFamily="34" charset="0"/>
              <a:sym typeface="Wingdings" pitchFamily="2" charset="2"/>
            </a:endParaRPr>
          </a:p>
          <a:p>
            <a:pPr algn="just"/>
            <a:r>
              <a:rPr lang="en-US" sz="2400" b="1" dirty="0" err="1">
                <a:solidFill>
                  <a:srgbClr val="FF0066"/>
                </a:solidFill>
                <a:latin typeface="Arial" pitchFamily="34" charset="0"/>
                <a:cs typeface="Arial" pitchFamily="34" charset="0"/>
                <a:sym typeface="Wingdings" pitchFamily="2" charset="2"/>
              </a:rPr>
              <a:t>Phương</a:t>
            </a:r>
            <a:r>
              <a:rPr lang="en-US" sz="2400" b="1" dirty="0">
                <a:solidFill>
                  <a:srgbClr val="FF0066"/>
                </a:solidFill>
                <a:latin typeface="Arial" pitchFamily="34" charset="0"/>
                <a:cs typeface="Arial" pitchFamily="34" charset="0"/>
                <a:sym typeface="Wingdings" pitchFamily="2" charset="2"/>
              </a:rPr>
              <a:t> </a:t>
            </a:r>
            <a:r>
              <a:rPr lang="en-US" sz="2400" b="1" dirty="0" err="1">
                <a:solidFill>
                  <a:srgbClr val="FF0066"/>
                </a:solidFill>
                <a:latin typeface="Arial" pitchFamily="34" charset="0"/>
                <a:cs typeface="Arial" pitchFamily="34" charset="0"/>
                <a:sym typeface="Wingdings" pitchFamily="2" charset="2"/>
              </a:rPr>
              <a:t>pháp</a:t>
            </a:r>
            <a:r>
              <a:rPr lang="en-US" sz="2400" b="1" dirty="0">
                <a:solidFill>
                  <a:srgbClr val="FF0066"/>
                </a:solidFill>
                <a:latin typeface="Arial" pitchFamily="34" charset="0"/>
                <a:cs typeface="Arial" pitchFamily="34" charset="0"/>
                <a:sym typeface="Wingdings" pitchFamily="2" charset="2"/>
              </a:rPr>
              <a:t> </a:t>
            </a:r>
            <a:r>
              <a:rPr lang="en-US" sz="2400" b="1" dirty="0" err="1">
                <a:solidFill>
                  <a:srgbClr val="FF0066"/>
                </a:solidFill>
                <a:latin typeface="Arial" pitchFamily="34" charset="0"/>
                <a:cs typeface="Arial" pitchFamily="34" charset="0"/>
                <a:sym typeface="Wingdings" pitchFamily="2" charset="2"/>
              </a:rPr>
              <a:t>tạo</a:t>
            </a:r>
            <a:r>
              <a:rPr lang="en-US" sz="2400" b="1" dirty="0">
                <a:solidFill>
                  <a:srgbClr val="FF0066"/>
                </a:solidFill>
                <a:latin typeface="Arial" pitchFamily="34" charset="0"/>
                <a:cs typeface="Arial" pitchFamily="34" charset="0"/>
                <a:sym typeface="Wingdings" pitchFamily="2" charset="2"/>
              </a:rPr>
              <a:t> </a:t>
            </a:r>
            <a:r>
              <a:rPr lang="en-US" sz="2400" b="1" dirty="0" err="1">
                <a:solidFill>
                  <a:srgbClr val="FF0066"/>
                </a:solidFill>
                <a:latin typeface="Arial" pitchFamily="34" charset="0"/>
                <a:cs typeface="Arial" pitchFamily="34" charset="0"/>
                <a:sym typeface="Wingdings" pitchFamily="2" charset="2"/>
              </a:rPr>
              <a:t>động</a:t>
            </a:r>
            <a:r>
              <a:rPr lang="en-US" sz="2400" b="1" dirty="0">
                <a:solidFill>
                  <a:srgbClr val="FF0066"/>
                </a:solidFill>
                <a:latin typeface="Arial" pitchFamily="34" charset="0"/>
                <a:cs typeface="Arial" pitchFamily="34" charset="0"/>
                <a:sym typeface="Wingdings" pitchFamily="2" charset="2"/>
              </a:rPr>
              <a:t> </a:t>
            </a:r>
            <a:r>
              <a:rPr lang="en-US" sz="2400" b="1" dirty="0" err="1">
                <a:solidFill>
                  <a:srgbClr val="FF0066"/>
                </a:solidFill>
                <a:latin typeface="Arial" pitchFamily="34" charset="0"/>
                <a:cs typeface="Arial" pitchFamily="34" charset="0"/>
                <a:sym typeface="Wingdings" pitchFamily="2" charset="2"/>
              </a:rPr>
              <a:t>lực</a:t>
            </a:r>
            <a:r>
              <a:rPr lang="en-US" sz="2400" b="1" dirty="0">
                <a:solidFill>
                  <a:srgbClr val="FF0066"/>
                </a:solidFill>
                <a:latin typeface="Arial" pitchFamily="34" charset="0"/>
                <a:cs typeface="Arial" pitchFamily="34" charset="0"/>
                <a:sym typeface="Wingdings" pitchFamily="2" charset="2"/>
              </a:rPr>
              <a:t> </a:t>
            </a:r>
            <a:r>
              <a:rPr lang="en-US" sz="2400" b="1" dirty="0" err="1">
                <a:solidFill>
                  <a:srgbClr val="FF0066"/>
                </a:solidFill>
                <a:latin typeface="Arial" pitchFamily="34" charset="0"/>
                <a:cs typeface="Arial" pitchFamily="34" charset="0"/>
                <a:sym typeface="Wingdings" pitchFamily="2" charset="2"/>
              </a:rPr>
              <a:t>quá</a:t>
            </a:r>
            <a:r>
              <a:rPr lang="en-US" sz="2400" b="1" dirty="0">
                <a:solidFill>
                  <a:srgbClr val="FF0066"/>
                </a:solidFill>
                <a:latin typeface="Arial" pitchFamily="34" charset="0"/>
                <a:cs typeface="Arial" pitchFamily="34" charset="0"/>
                <a:sym typeface="Wingdings" pitchFamily="2" charset="2"/>
              </a:rPr>
              <a:t> </a:t>
            </a:r>
            <a:r>
              <a:rPr lang="en-US" sz="2400" b="1" dirty="0" err="1">
                <a:solidFill>
                  <a:srgbClr val="FF0066"/>
                </a:solidFill>
                <a:latin typeface="Arial" pitchFamily="34" charset="0"/>
                <a:cs typeface="Arial" pitchFamily="34" charset="0"/>
                <a:sym typeface="Wingdings" pitchFamily="2" charset="2"/>
              </a:rPr>
              <a:t>trình</a:t>
            </a:r>
            <a:r>
              <a:rPr lang="en-US" sz="2400" b="1" dirty="0">
                <a:solidFill>
                  <a:srgbClr val="FF0066"/>
                </a:solidFill>
                <a:latin typeface="Arial" pitchFamily="34" charset="0"/>
                <a:cs typeface="Arial" pitchFamily="34" charset="0"/>
                <a:sym typeface="Wingdings" pitchFamily="2" charset="2"/>
              </a:rPr>
              <a:t>:</a:t>
            </a:r>
          </a:p>
          <a:p>
            <a:pPr marL="342900" indent="-342900" algn="just">
              <a:buFont typeface="Wingdings" pitchFamily="2" charset="2"/>
              <a:buChar char="q"/>
            </a:pPr>
            <a:r>
              <a:rPr lang="en-US" sz="2400" dirty="0" err="1">
                <a:latin typeface="Arial" pitchFamily="34" charset="0"/>
                <a:cs typeface="Arial" pitchFamily="34" charset="0"/>
              </a:rPr>
              <a:t>Dùng</a:t>
            </a:r>
            <a:r>
              <a:rPr lang="en-US" sz="2400" dirty="0">
                <a:latin typeface="Arial" pitchFamily="34" charset="0"/>
                <a:cs typeface="Arial" pitchFamily="34" charset="0"/>
              </a:rPr>
              <a:t> </a:t>
            </a:r>
            <a:r>
              <a:rPr lang="en-US" sz="2400" dirty="0" err="1">
                <a:latin typeface="Arial" pitchFamily="34" charset="0"/>
                <a:cs typeface="Arial" pitchFamily="34" charset="0"/>
              </a:rPr>
              <a:t>áp</a:t>
            </a:r>
            <a:r>
              <a:rPr lang="en-US" sz="2400" dirty="0">
                <a:latin typeface="Arial" pitchFamily="34" charset="0"/>
                <a:cs typeface="Arial" pitchFamily="34" charset="0"/>
              </a:rPr>
              <a:t> </a:t>
            </a:r>
            <a:r>
              <a:rPr lang="en-US" sz="2400" dirty="0" err="1">
                <a:latin typeface="Arial" pitchFamily="34" charset="0"/>
                <a:cs typeface="Arial" pitchFamily="34" charset="0"/>
              </a:rPr>
              <a:t>lực</a:t>
            </a:r>
            <a:r>
              <a:rPr lang="en-US" sz="2400" dirty="0">
                <a:latin typeface="Arial" pitchFamily="34" charset="0"/>
                <a:cs typeface="Arial" pitchFamily="34" charset="0"/>
              </a:rPr>
              <a:t> </a:t>
            </a:r>
            <a:r>
              <a:rPr lang="en-US" sz="2400" dirty="0" err="1">
                <a:latin typeface="Arial" pitchFamily="34" charset="0"/>
                <a:cs typeface="Arial" pitchFamily="34" charset="0"/>
              </a:rPr>
              <a:t>cột</a:t>
            </a:r>
            <a:r>
              <a:rPr lang="en-US" sz="2400" dirty="0">
                <a:latin typeface="Arial" pitchFamily="34" charset="0"/>
                <a:cs typeface="Arial" pitchFamily="34" charset="0"/>
              </a:rPr>
              <a:t> </a:t>
            </a:r>
            <a:r>
              <a:rPr lang="en-US" sz="2400" dirty="0" err="1">
                <a:latin typeface="Arial" pitchFamily="34" charset="0"/>
                <a:cs typeface="Arial" pitchFamily="34" charset="0"/>
              </a:rPr>
              <a:t>chất</a:t>
            </a:r>
            <a:r>
              <a:rPr lang="en-US" sz="2400" dirty="0">
                <a:latin typeface="Arial" pitchFamily="34" charset="0"/>
                <a:cs typeface="Arial" pitchFamily="34" charset="0"/>
              </a:rPr>
              <a:t> </a:t>
            </a:r>
            <a:r>
              <a:rPr lang="en-US" sz="2400" dirty="0" err="1">
                <a:latin typeface="Arial" pitchFamily="34" charset="0"/>
                <a:cs typeface="Arial" pitchFamily="34" charset="0"/>
              </a:rPr>
              <a:t>lỏng</a:t>
            </a:r>
            <a:r>
              <a:rPr lang="en-US" sz="2400" dirty="0">
                <a:latin typeface="Arial" pitchFamily="34" charset="0"/>
                <a:cs typeface="Arial" pitchFamily="34" charset="0"/>
              </a:rPr>
              <a:t> (</a:t>
            </a:r>
            <a:r>
              <a:rPr lang="en-US" sz="2400" dirty="0" err="1">
                <a:latin typeface="Arial" pitchFamily="34" charset="0"/>
                <a:cs typeface="Arial" pitchFamily="34" charset="0"/>
              </a:rPr>
              <a:t>lọc</a:t>
            </a:r>
            <a:r>
              <a:rPr lang="en-US" sz="2400" dirty="0">
                <a:latin typeface="Arial" pitchFamily="34" charset="0"/>
                <a:cs typeface="Arial" pitchFamily="34" charset="0"/>
              </a:rPr>
              <a:t> </a:t>
            </a:r>
            <a:r>
              <a:rPr lang="en-US" sz="2400" dirty="0" err="1">
                <a:latin typeface="Arial" pitchFamily="34" charset="0"/>
                <a:cs typeface="Arial" pitchFamily="34" charset="0"/>
              </a:rPr>
              <a:t>thủy</a:t>
            </a:r>
            <a:r>
              <a:rPr lang="en-US" sz="2400" dirty="0">
                <a:latin typeface="Arial" pitchFamily="34" charset="0"/>
                <a:cs typeface="Arial" pitchFamily="34" charset="0"/>
              </a:rPr>
              <a:t> </a:t>
            </a:r>
            <a:r>
              <a:rPr lang="en-US" sz="2400" dirty="0" err="1">
                <a:latin typeface="Arial" pitchFamily="34" charset="0"/>
                <a:cs typeface="Arial" pitchFamily="34" charset="0"/>
              </a:rPr>
              <a:t>tĩnh</a:t>
            </a:r>
            <a:r>
              <a:rPr lang="en-US" sz="2400" dirty="0">
                <a:latin typeface="Arial" pitchFamily="34" charset="0"/>
                <a:cs typeface="Arial" pitchFamily="34" charset="0"/>
              </a:rPr>
              <a:t>);</a:t>
            </a:r>
          </a:p>
          <a:p>
            <a:pPr marL="342900" indent="-342900" algn="just">
              <a:buFont typeface="Wingdings" pitchFamily="2" charset="2"/>
              <a:buChar char="q"/>
            </a:pPr>
            <a:r>
              <a:rPr lang="en-US" sz="2400" dirty="0" err="1">
                <a:latin typeface="Arial" pitchFamily="34" charset="0"/>
                <a:cs typeface="Arial" pitchFamily="34" charset="0"/>
              </a:rPr>
              <a:t>Dùng</a:t>
            </a:r>
            <a:r>
              <a:rPr lang="en-US" sz="2400" dirty="0">
                <a:latin typeface="Arial" pitchFamily="34" charset="0"/>
                <a:cs typeface="Arial" pitchFamily="34" charset="0"/>
              </a:rPr>
              <a:t> </a:t>
            </a:r>
            <a:r>
              <a:rPr lang="en-US" sz="2400" dirty="0" err="1">
                <a:latin typeface="Arial" pitchFamily="34" charset="0"/>
                <a:cs typeface="Arial" pitchFamily="34" charset="0"/>
              </a:rPr>
              <a:t>máy</a:t>
            </a:r>
            <a:r>
              <a:rPr lang="en-US" sz="2400" dirty="0">
                <a:latin typeface="Arial" pitchFamily="34" charset="0"/>
                <a:cs typeface="Arial" pitchFamily="34" charset="0"/>
              </a:rPr>
              <a:t> </a:t>
            </a:r>
            <a:r>
              <a:rPr lang="en-US" sz="2400" dirty="0" err="1">
                <a:latin typeface="Arial" pitchFamily="34" charset="0"/>
                <a:cs typeface="Arial" pitchFamily="34" charset="0"/>
              </a:rPr>
              <a:t>bơm</a:t>
            </a:r>
            <a:r>
              <a:rPr lang="en-US" sz="2400" dirty="0">
                <a:latin typeface="Arial" pitchFamily="34" charset="0"/>
                <a:cs typeface="Arial" pitchFamily="34" charset="0"/>
              </a:rPr>
              <a:t> hay </a:t>
            </a:r>
            <a:r>
              <a:rPr lang="en-US" sz="2400" dirty="0" err="1">
                <a:latin typeface="Arial" pitchFamily="34" charset="0"/>
                <a:cs typeface="Arial" pitchFamily="34" charset="0"/>
              </a:rPr>
              <a:t>máy</a:t>
            </a:r>
            <a:r>
              <a:rPr lang="en-US" sz="2400" dirty="0">
                <a:latin typeface="Arial" pitchFamily="34" charset="0"/>
                <a:cs typeface="Arial" pitchFamily="34" charset="0"/>
              </a:rPr>
              <a:t> </a:t>
            </a:r>
            <a:r>
              <a:rPr lang="en-US" sz="2400" dirty="0" err="1">
                <a:latin typeface="Arial" pitchFamily="34" charset="0"/>
                <a:cs typeface="Arial" pitchFamily="34" charset="0"/>
              </a:rPr>
              <a:t>nén</a:t>
            </a:r>
            <a:r>
              <a:rPr lang="en-US" sz="2400" dirty="0">
                <a:latin typeface="Arial" pitchFamily="34" charset="0"/>
                <a:cs typeface="Arial" pitchFamily="34" charset="0"/>
              </a:rPr>
              <a:t> </a:t>
            </a:r>
            <a:r>
              <a:rPr lang="en-US" sz="2400" dirty="0" err="1">
                <a:latin typeface="Arial" pitchFamily="34" charset="0"/>
                <a:cs typeface="Arial" pitchFamily="34" charset="0"/>
              </a:rPr>
              <a:t>đưa</a:t>
            </a:r>
            <a:r>
              <a:rPr lang="en-US" sz="2400" dirty="0">
                <a:latin typeface="Arial" pitchFamily="34" charset="0"/>
                <a:cs typeface="Arial" pitchFamily="34" charset="0"/>
              </a:rPr>
              <a:t> </a:t>
            </a:r>
            <a:r>
              <a:rPr lang="en-US" sz="2400" dirty="0" err="1">
                <a:latin typeface="Arial" pitchFamily="34" charset="0"/>
                <a:cs typeface="Arial" pitchFamily="34" charset="0"/>
              </a:rPr>
              <a:t>huyền</a:t>
            </a:r>
            <a:r>
              <a:rPr lang="en-US" sz="2400" dirty="0">
                <a:latin typeface="Arial" pitchFamily="34" charset="0"/>
                <a:cs typeface="Arial" pitchFamily="34" charset="0"/>
              </a:rPr>
              <a:t> </a:t>
            </a:r>
            <a:r>
              <a:rPr lang="en-US" sz="2400" dirty="0" err="1">
                <a:latin typeface="Arial" pitchFamily="34" charset="0"/>
                <a:cs typeface="Arial" pitchFamily="34" charset="0"/>
              </a:rPr>
              <a:t>phù</a:t>
            </a:r>
            <a:r>
              <a:rPr lang="en-US" sz="2400" dirty="0">
                <a:latin typeface="Arial" pitchFamily="34" charset="0"/>
                <a:cs typeface="Arial" pitchFamily="34" charset="0"/>
              </a:rPr>
              <a:t> </a:t>
            </a:r>
            <a:r>
              <a:rPr lang="en-US" sz="2400" dirty="0" err="1">
                <a:latin typeface="Arial" pitchFamily="34" charset="0"/>
                <a:cs typeface="Arial" pitchFamily="34" charset="0"/>
              </a:rPr>
              <a:t>vào</a:t>
            </a:r>
            <a:r>
              <a:rPr lang="en-US" sz="2400" dirty="0">
                <a:latin typeface="Arial" pitchFamily="34" charset="0"/>
                <a:cs typeface="Arial" pitchFamily="34" charset="0"/>
              </a:rPr>
              <a:t> (</a:t>
            </a:r>
            <a:r>
              <a:rPr lang="en-US" sz="2400" dirty="0" err="1">
                <a:latin typeface="Arial" pitchFamily="34" charset="0"/>
                <a:cs typeface="Arial" pitchFamily="34" charset="0"/>
              </a:rPr>
              <a:t>lọc</a:t>
            </a:r>
            <a:r>
              <a:rPr lang="en-US" sz="2400" dirty="0">
                <a:latin typeface="Arial" pitchFamily="34" charset="0"/>
                <a:cs typeface="Arial" pitchFamily="34" charset="0"/>
              </a:rPr>
              <a:t> </a:t>
            </a:r>
            <a:r>
              <a:rPr lang="en-US" sz="2400" dirty="0" err="1">
                <a:latin typeface="Arial" pitchFamily="34" charset="0"/>
                <a:cs typeface="Arial" pitchFamily="34" charset="0"/>
              </a:rPr>
              <a:t>áp</a:t>
            </a:r>
            <a:r>
              <a:rPr lang="en-US" sz="2400" dirty="0">
                <a:latin typeface="Arial" pitchFamily="34" charset="0"/>
                <a:cs typeface="Arial" pitchFamily="34" charset="0"/>
              </a:rPr>
              <a:t> </a:t>
            </a:r>
            <a:r>
              <a:rPr lang="en-US" sz="2400" dirty="0" err="1">
                <a:latin typeface="Arial" pitchFamily="34" charset="0"/>
                <a:cs typeface="Arial" pitchFamily="34" charset="0"/>
              </a:rPr>
              <a:t>suất</a:t>
            </a:r>
            <a:r>
              <a:rPr lang="en-US" sz="2400" dirty="0">
                <a:latin typeface="Arial" pitchFamily="34" charset="0"/>
                <a:cs typeface="Arial" pitchFamily="34" charset="0"/>
              </a:rPr>
              <a:t>);</a:t>
            </a:r>
          </a:p>
          <a:p>
            <a:pPr marL="342900" indent="-342900" algn="just">
              <a:buFont typeface="Wingdings" pitchFamily="2" charset="2"/>
              <a:buChar char="q"/>
            </a:pPr>
            <a:r>
              <a:rPr lang="en-US" sz="2400" dirty="0" err="1">
                <a:latin typeface="Arial" pitchFamily="34" charset="0"/>
                <a:cs typeface="Arial" pitchFamily="34" charset="0"/>
              </a:rPr>
              <a:t>Dùng</a:t>
            </a:r>
            <a:r>
              <a:rPr lang="en-US" sz="2400" dirty="0">
                <a:latin typeface="Arial" pitchFamily="34" charset="0"/>
                <a:cs typeface="Arial" pitchFamily="34" charset="0"/>
              </a:rPr>
              <a:t> </a:t>
            </a:r>
            <a:r>
              <a:rPr lang="en-US" sz="2400" dirty="0" err="1">
                <a:latin typeface="Arial" pitchFamily="34" charset="0"/>
                <a:cs typeface="Arial" pitchFamily="34" charset="0"/>
              </a:rPr>
              <a:t>bơm</a:t>
            </a:r>
            <a:r>
              <a:rPr lang="en-US" sz="2400" dirty="0">
                <a:latin typeface="Arial" pitchFamily="34" charset="0"/>
                <a:cs typeface="Arial" pitchFamily="34" charset="0"/>
              </a:rPr>
              <a:t> </a:t>
            </a:r>
            <a:r>
              <a:rPr lang="en-US" sz="2400" dirty="0" err="1">
                <a:latin typeface="Arial" pitchFamily="34" charset="0"/>
                <a:cs typeface="Arial" pitchFamily="34" charset="0"/>
              </a:rPr>
              <a:t>chân</a:t>
            </a:r>
            <a:r>
              <a:rPr lang="en-US" sz="2400" dirty="0">
                <a:latin typeface="Arial" pitchFamily="34" charset="0"/>
                <a:cs typeface="Arial" pitchFamily="34" charset="0"/>
              </a:rPr>
              <a:t> </a:t>
            </a:r>
            <a:r>
              <a:rPr lang="en-US" sz="2400" dirty="0" err="1">
                <a:latin typeface="Arial" pitchFamily="34" charset="0"/>
                <a:cs typeface="Arial" pitchFamily="34" charset="0"/>
              </a:rPr>
              <a:t>không</a:t>
            </a:r>
            <a:r>
              <a:rPr lang="en-US" sz="2400" dirty="0">
                <a:latin typeface="Arial" pitchFamily="34" charset="0"/>
                <a:cs typeface="Arial" pitchFamily="34" charset="0"/>
              </a:rPr>
              <a:t> </a:t>
            </a:r>
            <a:r>
              <a:rPr lang="en-US" sz="2400" dirty="0" err="1">
                <a:latin typeface="Arial" pitchFamily="34" charset="0"/>
                <a:cs typeface="Arial" pitchFamily="34" charset="0"/>
              </a:rPr>
              <a:t>hút</a:t>
            </a:r>
            <a:r>
              <a:rPr lang="en-US" sz="2400" dirty="0">
                <a:latin typeface="Arial" pitchFamily="34" charset="0"/>
                <a:cs typeface="Arial" pitchFamily="34" charset="0"/>
              </a:rPr>
              <a:t> (</a:t>
            </a:r>
            <a:r>
              <a:rPr lang="en-US" sz="2400" dirty="0" err="1">
                <a:latin typeface="Arial" pitchFamily="34" charset="0"/>
                <a:cs typeface="Arial" pitchFamily="34" charset="0"/>
              </a:rPr>
              <a:t>lọc</a:t>
            </a:r>
            <a:r>
              <a:rPr lang="en-US" sz="2400" dirty="0">
                <a:latin typeface="Arial" pitchFamily="34" charset="0"/>
                <a:cs typeface="Arial" pitchFamily="34" charset="0"/>
              </a:rPr>
              <a:t> </a:t>
            </a:r>
            <a:r>
              <a:rPr lang="en-US" sz="2400" dirty="0" err="1">
                <a:latin typeface="Arial" pitchFamily="34" charset="0"/>
                <a:cs typeface="Arial" pitchFamily="34" charset="0"/>
              </a:rPr>
              <a:t>chân</a:t>
            </a:r>
            <a:r>
              <a:rPr lang="en-US" sz="2400" dirty="0">
                <a:latin typeface="Arial" pitchFamily="34" charset="0"/>
                <a:cs typeface="Arial" pitchFamily="34" charset="0"/>
              </a:rPr>
              <a:t> </a:t>
            </a:r>
            <a:r>
              <a:rPr lang="en-US" sz="2400" dirty="0" err="1">
                <a:latin typeface="Arial" pitchFamily="34" charset="0"/>
                <a:cs typeface="Arial" pitchFamily="34" charset="0"/>
              </a:rPr>
              <a:t>không</a:t>
            </a:r>
            <a:r>
              <a:rPr lang="en-US" sz="2400" dirty="0">
                <a:latin typeface="Arial" pitchFamily="34" charset="0"/>
                <a:cs typeface="Arial" pitchFamily="34" charset="0"/>
              </a:rPr>
              <a:t>).</a:t>
            </a:r>
          </a:p>
          <a:p>
            <a:pPr algn="just"/>
            <a:r>
              <a:rPr lang="en-US" sz="2400" b="1" dirty="0" err="1" smtClean="0">
                <a:solidFill>
                  <a:srgbClr val="FF0066"/>
                </a:solidFill>
                <a:latin typeface="Arial" pitchFamily="34" charset="0"/>
                <a:cs typeface="Arial" pitchFamily="34" charset="0"/>
              </a:rPr>
              <a:t>Tốc</a:t>
            </a:r>
            <a:r>
              <a:rPr lang="en-US" sz="2400" b="1" dirty="0" smtClean="0">
                <a:solidFill>
                  <a:srgbClr val="FF0066"/>
                </a:solidFill>
                <a:latin typeface="Arial" pitchFamily="34" charset="0"/>
                <a:cs typeface="Arial" pitchFamily="34" charset="0"/>
              </a:rPr>
              <a:t> </a:t>
            </a:r>
            <a:r>
              <a:rPr lang="en-US" sz="2400" b="1" dirty="0" err="1" smtClean="0">
                <a:solidFill>
                  <a:srgbClr val="FF0066"/>
                </a:solidFill>
                <a:latin typeface="Arial" pitchFamily="34" charset="0"/>
                <a:cs typeface="Arial" pitchFamily="34" charset="0"/>
              </a:rPr>
              <a:t>độ</a:t>
            </a:r>
            <a:r>
              <a:rPr lang="en-US" sz="2400" b="1" dirty="0" smtClean="0">
                <a:solidFill>
                  <a:srgbClr val="FF0066"/>
                </a:solidFill>
                <a:latin typeface="Arial" pitchFamily="34" charset="0"/>
                <a:cs typeface="Arial" pitchFamily="34" charset="0"/>
              </a:rPr>
              <a:t> </a:t>
            </a:r>
            <a:r>
              <a:rPr lang="en-US" sz="2400" b="1" dirty="0" err="1" smtClean="0">
                <a:solidFill>
                  <a:srgbClr val="FF0066"/>
                </a:solidFill>
                <a:latin typeface="Arial" pitchFamily="34" charset="0"/>
                <a:cs typeface="Arial" pitchFamily="34" charset="0"/>
              </a:rPr>
              <a:t>lọc</a:t>
            </a:r>
            <a:r>
              <a:rPr lang="en-US" sz="2400" b="1" dirty="0" smtClean="0">
                <a:solidFill>
                  <a:srgbClr val="FF0066"/>
                </a:solidFill>
                <a:latin typeface="Arial" pitchFamily="34" charset="0"/>
                <a:cs typeface="Arial" pitchFamily="34" charset="0"/>
              </a:rPr>
              <a:t>: </a:t>
            </a:r>
            <a:r>
              <a:rPr lang="en-US" sz="2400" dirty="0" err="1" smtClean="0">
                <a:latin typeface="Arial" pitchFamily="34" charset="0"/>
                <a:cs typeface="Arial" pitchFamily="34" charset="0"/>
              </a:rPr>
              <a:t>lượng</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nước</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lọc</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thu</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được</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trên</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một</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đơn</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vị</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diện</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tích</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bề</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mặt</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lọc</a:t>
            </a:r>
            <a:r>
              <a:rPr lang="en-US" sz="2400" dirty="0" smtClean="0">
                <a:latin typeface="Arial" pitchFamily="34" charset="0"/>
                <a:cs typeface="Arial" pitchFamily="34" charset="0"/>
              </a:rPr>
              <a:t>:</a:t>
            </a:r>
          </a:p>
          <a:p>
            <a:pPr algn="just"/>
            <a:endParaRPr lang="en-US" sz="2400" dirty="0" smtClean="0">
              <a:latin typeface="Arial" pitchFamily="34" charset="0"/>
              <a:cs typeface="Arial" pitchFamily="34" charset="0"/>
            </a:endParaRPr>
          </a:p>
          <a:p>
            <a:pPr algn="just"/>
            <a:r>
              <a:rPr lang="en-US" sz="2400" dirty="0" smtClean="0">
                <a:latin typeface="Arial" pitchFamily="34" charset="0"/>
                <a:cs typeface="Arial" pitchFamily="34" charset="0"/>
                <a:sym typeface="Wingdings" pitchFamily="2" charset="2"/>
              </a:rPr>
              <a:t>V: </a:t>
            </a:r>
            <a:r>
              <a:rPr lang="en-US" sz="2400" dirty="0" err="1" smtClean="0">
                <a:latin typeface="Arial" pitchFamily="34" charset="0"/>
                <a:cs typeface="Arial" pitchFamily="34" charset="0"/>
                <a:sym typeface="Wingdings" pitchFamily="2" charset="2"/>
              </a:rPr>
              <a:t>thể</a:t>
            </a:r>
            <a:r>
              <a:rPr lang="en-US" sz="2400" dirty="0" smtClean="0">
                <a:latin typeface="Arial" pitchFamily="34" charset="0"/>
                <a:cs typeface="Arial" pitchFamily="34" charset="0"/>
                <a:sym typeface="Wingdings" pitchFamily="2" charset="2"/>
              </a:rPr>
              <a:t> </a:t>
            </a:r>
            <a:r>
              <a:rPr lang="en-US" sz="2400" dirty="0" err="1" smtClean="0">
                <a:latin typeface="Arial" pitchFamily="34" charset="0"/>
                <a:cs typeface="Arial" pitchFamily="34" charset="0"/>
                <a:sym typeface="Wingdings" pitchFamily="2" charset="2"/>
              </a:rPr>
              <a:t>tích</a:t>
            </a:r>
            <a:r>
              <a:rPr lang="en-US" sz="2400" dirty="0" smtClean="0">
                <a:latin typeface="Arial" pitchFamily="34" charset="0"/>
                <a:cs typeface="Arial" pitchFamily="34" charset="0"/>
                <a:sym typeface="Wingdings" pitchFamily="2" charset="2"/>
              </a:rPr>
              <a:t> </a:t>
            </a:r>
            <a:r>
              <a:rPr lang="en-US" sz="2400" dirty="0" err="1" smtClean="0">
                <a:latin typeface="Arial" pitchFamily="34" charset="0"/>
                <a:cs typeface="Arial" pitchFamily="34" charset="0"/>
                <a:sym typeface="Wingdings" pitchFamily="2" charset="2"/>
              </a:rPr>
              <a:t>nước</a:t>
            </a:r>
            <a:r>
              <a:rPr lang="en-US" sz="2400" dirty="0" smtClean="0">
                <a:latin typeface="Arial" pitchFamily="34" charset="0"/>
                <a:cs typeface="Arial" pitchFamily="34" charset="0"/>
                <a:sym typeface="Wingdings" pitchFamily="2" charset="2"/>
              </a:rPr>
              <a:t> </a:t>
            </a:r>
            <a:r>
              <a:rPr lang="en-US" sz="2400" dirty="0" err="1" smtClean="0">
                <a:latin typeface="Arial" pitchFamily="34" charset="0"/>
                <a:cs typeface="Arial" pitchFamily="34" charset="0"/>
                <a:sym typeface="Wingdings" pitchFamily="2" charset="2"/>
              </a:rPr>
              <a:t>lọc</a:t>
            </a:r>
            <a:r>
              <a:rPr lang="en-US" sz="2400" dirty="0" smtClean="0">
                <a:latin typeface="Arial" pitchFamily="34" charset="0"/>
                <a:cs typeface="Arial" pitchFamily="34" charset="0"/>
                <a:sym typeface="Wingdings" pitchFamily="2" charset="2"/>
              </a:rPr>
              <a:t> </a:t>
            </a:r>
            <a:r>
              <a:rPr lang="en-US" sz="2400" dirty="0" err="1" smtClean="0">
                <a:latin typeface="Arial" pitchFamily="34" charset="0"/>
                <a:cs typeface="Arial" pitchFamily="34" charset="0"/>
                <a:sym typeface="Wingdings" pitchFamily="2" charset="2"/>
              </a:rPr>
              <a:t>thu</a:t>
            </a:r>
            <a:r>
              <a:rPr lang="en-US" sz="2400" dirty="0" smtClean="0">
                <a:latin typeface="Arial" pitchFamily="34" charset="0"/>
                <a:cs typeface="Arial" pitchFamily="34" charset="0"/>
                <a:sym typeface="Wingdings" pitchFamily="2" charset="2"/>
              </a:rPr>
              <a:t> </a:t>
            </a:r>
            <a:r>
              <a:rPr lang="en-US" sz="2400" dirty="0" err="1" smtClean="0">
                <a:latin typeface="Arial" pitchFamily="34" charset="0"/>
                <a:cs typeface="Arial" pitchFamily="34" charset="0"/>
                <a:sym typeface="Wingdings" pitchFamily="2" charset="2"/>
              </a:rPr>
              <a:t>được</a:t>
            </a:r>
            <a:r>
              <a:rPr lang="en-US" sz="2400" dirty="0" smtClean="0">
                <a:latin typeface="Arial" pitchFamily="34" charset="0"/>
                <a:cs typeface="Arial" pitchFamily="34" charset="0"/>
                <a:sym typeface="Wingdings" pitchFamily="2" charset="2"/>
              </a:rPr>
              <a:t>, A: </a:t>
            </a:r>
            <a:r>
              <a:rPr lang="en-US" sz="2400" dirty="0" err="1" smtClean="0">
                <a:latin typeface="Arial" pitchFamily="34" charset="0"/>
                <a:cs typeface="Arial" pitchFamily="34" charset="0"/>
                <a:sym typeface="Wingdings" pitchFamily="2" charset="2"/>
              </a:rPr>
              <a:t>diện</a:t>
            </a:r>
            <a:r>
              <a:rPr lang="en-US" sz="2400" dirty="0" smtClean="0">
                <a:latin typeface="Arial" pitchFamily="34" charset="0"/>
                <a:cs typeface="Arial" pitchFamily="34" charset="0"/>
                <a:sym typeface="Wingdings" pitchFamily="2" charset="2"/>
              </a:rPr>
              <a:t> </a:t>
            </a:r>
            <a:r>
              <a:rPr lang="en-US" sz="2400" dirty="0" err="1" smtClean="0">
                <a:latin typeface="Arial" pitchFamily="34" charset="0"/>
                <a:cs typeface="Arial" pitchFamily="34" charset="0"/>
                <a:sym typeface="Wingdings" pitchFamily="2" charset="2"/>
              </a:rPr>
              <a:t>tích</a:t>
            </a:r>
            <a:r>
              <a:rPr lang="en-US" sz="2400" dirty="0" smtClean="0">
                <a:latin typeface="Arial" pitchFamily="34" charset="0"/>
                <a:cs typeface="Arial" pitchFamily="34" charset="0"/>
                <a:sym typeface="Wingdings" pitchFamily="2" charset="2"/>
              </a:rPr>
              <a:t> </a:t>
            </a:r>
            <a:r>
              <a:rPr lang="en-US" sz="2400" dirty="0" err="1" smtClean="0">
                <a:latin typeface="Arial" pitchFamily="34" charset="0"/>
                <a:cs typeface="Arial" pitchFamily="34" charset="0"/>
                <a:sym typeface="Wingdings" pitchFamily="2" charset="2"/>
              </a:rPr>
              <a:t>bề</a:t>
            </a:r>
            <a:r>
              <a:rPr lang="en-US" sz="2400" dirty="0" smtClean="0">
                <a:latin typeface="Arial" pitchFamily="34" charset="0"/>
                <a:cs typeface="Arial" pitchFamily="34" charset="0"/>
                <a:sym typeface="Wingdings" pitchFamily="2" charset="2"/>
              </a:rPr>
              <a:t> </a:t>
            </a:r>
            <a:r>
              <a:rPr lang="en-US" sz="2400" dirty="0" err="1" smtClean="0">
                <a:latin typeface="Arial" pitchFamily="34" charset="0"/>
                <a:cs typeface="Arial" pitchFamily="34" charset="0"/>
                <a:sym typeface="Wingdings" pitchFamily="2" charset="2"/>
              </a:rPr>
              <a:t>mặt</a:t>
            </a:r>
            <a:r>
              <a:rPr lang="en-US" sz="2400" dirty="0" smtClean="0">
                <a:latin typeface="Arial" pitchFamily="34" charset="0"/>
                <a:cs typeface="Arial" pitchFamily="34" charset="0"/>
                <a:sym typeface="Wingdings" pitchFamily="2" charset="2"/>
              </a:rPr>
              <a:t> </a:t>
            </a:r>
            <a:r>
              <a:rPr lang="en-US" sz="2400" dirty="0" err="1" smtClean="0">
                <a:latin typeface="Arial" pitchFamily="34" charset="0"/>
                <a:cs typeface="Arial" pitchFamily="34" charset="0"/>
                <a:sym typeface="Wingdings" pitchFamily="2" charset="2"/>
              </a:rPr>
              <a:t>vách</a:t>
            </a:r>
            <a:r>
              <a:rPr lang="en-US" sz="2400" dirty="0" smtClean="0">
                <a:latin typeface="Arial" pitchFamily="34" charset="0"/>
                <a:cs typeface="Arial" pitchFamily="34" charset="0"/>
                <a:sym typeface="Wingdings" pitchFamily="2" charset="2"/>
              </a:rPr>
              <a:t> </a:t>
            </a:r>
            <a:r>
              <a:rPr lang="en-US" sz="2400" dirty="0" err="1" smtClean="0">
                <a:latin typeface="Arial" pitchFamily="34" charset="0"/>
                <a:cs typeface="Arial" pitchFamily="34" charset="0"/>
                <a:sym typeface="Wingdings" pitchFamily="2" charset="2"/>
              </a:rPr>
              <a:t>ngăn</a:t>
            </a:r>
            <a:r>
              <a:rPr lang="en-US" sz="2400" dirty="0" smtClean="0">
                <a:latin typeface="Arial" pitchFamily="34" charset="0"/>
                <a:cs typeface="Arial" pitchFamily="34" charset="0"/>
                <a:sym typeface="Wingdings" pitchFamily="2" charset="2"/>
              </a:rPr>
              <a:t> </a:t>
            </a:r>
            <a:r>
              <a:rPr lang="en-US" sz="2400" dirty="0" err="1" smtClean="0">
                <a:latin typeface="Arial" pitchFamily="34" charset="0"/>
                <a:cs typeface="Arial" pitchFamily="34" charset="0"/>
                <a:sym typeface="Wingdings" pitchFamily="2" charset="2"/>
              </a:rPr>
              <a:t>lọc</a:t>
            </a:r>
            <a:r>
              <a:rPr lang="en-US" sz="2400" dirty="0" smtClean="0">
                <a:latin typeface="Arial" pitchFamily="34" charset="0"/>
                <a:cs typeface="Arial" pitchFamily="34" charset="0"/>
                <a:sym typeface="Wingdings" pitchFamily="2" charset="2"/>
              </a:rPr>
              <a:t>, </a:t>
            </a:r>
            <a:br>
              <a:rPr lang="en-US" sz="2400" dirty="0" smtClean="0">
                <a:latin typeface="Arial" pitchFamily="34" charset="0"/>
                <a:cs typeface="Arial" pitchFamily="34" charset="0"/>
                <a:sym typeface="Wingdings" pitchFamily="2" charset="2"/>
              </a:rPr>
            </a:br>
            <a:r>
              <a:rPr lang="en-US" sz="2400" dirty="0" smtClean="0">
                <a:latin typeface="Arial" pitchFamily="34" charset="0"/>
                <a:cs typeface="Arial" pitchFamily="34" charset="0"/>
                <a:sym typeface="Wingdings" pitchFamily="2" charset="2"/>
              </a:rPr>
              <a:t>t: </a:t>
            </a:r>
            <a:r>
              <a:rPr lang="en-US" sz="2400" dirty="0" err="1" smtClean="0">
                <a:latin typeface="Arial" pitchFamily="34" charset="0"/>
                <a:cs typeface="Arial" pitchFamily="34" charset="0"/>
                <a:sym typeface="Wingdings" pitchFamily="2" charset="2"/>
              </a:rPr>
              <a:t>thời</a:t>
            </a:r>
            <a:r>
              <a:rPr lang="en-US" sz="2400" dirty="0" smtClean="0">
                <a:latin typeface="Arial" pitchFamily="34" charset="0"/>
                <a:cs typeface="Arial" pitchFamily="34" charset="0"/>
                <a:sym typeface="Wingdings" pitchFamily="2" charset="2"/>
              </a:rPr>
              <a:t> </a:t>
            </a:r>
            <a:r>
              <a:rPr lang="en-US" sz="2400" dirty="0" err="1" smtClean="0">
                <a:latin typeface="Arial" pitchFamily="34" charset="0"/>
                <a:cs typeface="Arial" pitchFamily="34" charset="0"/>
                <a:sym typeface="Wingdings" pitchFamily="2" charset="2"/>
              </a:rPr>
              <a:t>gian</a:t>
            </a:r>
            <a:r>
              <a:rPr lang="en-US" sz="2400" dirty="0" smtClean="0">
                <a:latin typeface="Arial" pitchFamily="34" charset="0"/>
                <a:cs typeface="Arial" pitchFamily="34" charset="0"/>
                <a:sym typeface="Wingdings" pitchFamily="2" charset="2"/>
              </a:rPr>
              <a:t> </a:t>
            </a:r>
            <a:r>
              <a:rPr lang="en-US" sz="2400" dirty="0" err="1" smtClean="0">
                <a:latin typeface="Arial" pitchFamily="34" charset="0"/>
                <a:cs typeface="Arial" pitchFamily="34" charset="0"/>
                <a:sym typeface="Wingdings" pitchFamily="2" charset="2"/>
              </a:rPr>
              <a:t>lọc</a:t>
            </a:r>
            <a:r>
              <a:rPr lang="en-US" sz="2400" dirty="0" smtClean="0">
                <a:latin typeface="Arial" pitchFamily="34" charset="0"/>
                <a:cs typeface="Arial" pitchFamily="34" charset="0"/>
                <a:sym typeface="Wingdings" pitchFamily="2" charset="2"/>
              </a:rPr>
              <a:t> (</a:t>
            </a:r>
            <a:r>
              <a:rPr lang="en-US" sz="2400" dirty="0" err="1" smtClean="0">
                <a:latin typeface="Arial" pitchFamily="34" charset="0"/>
                <a:cs typeface="Arial" pitchFamily="34" charset="0"/>
                <a:sym typeface="Wingdings" pitchFamily="2" charset="2"/>
              </a:rPr>
              <a:t>tính</a:t>
            </a:r>
            <a:r>
              <a:rPr lang="en-US" sz="2400" dirty="0" smtClean="0">
                <a:latin typeface="Arial" pitchFamily="34" charset="0"/>
                <a:cs typeface="Arial" pitchFamily="34" charset="0"/>
                <a:sym typeface="Wingdings" pitchFamily="2" charset="2"/>
              </a:rPr>
              <a:t> </a:t>
            </a:r>
            <a:r>
              <a:rPr lang="en-US" sz="2400" dirty="0" err="1" smtClean="0">
                <a:latin typeface="Arial" pitchFamily="34" charset="0"/>
                <a:cs typeface="Arial" pitchFamily="34" charset="0"/>
                <a:sym typeface="Wingdings" pitchFamily="2" charset="2"/>
              </a:rPr>
              <a:t>từ</a:t>
            </a:r>
            <a:r>
              <a:rPr lang="en-US" sz="2400" dirty="0" smtClean="0">
                <a:latin typeface="Arial" pitchFamily="34" charset="0"/>
                <a:cs typeface="Arial" pitchFamily="34" charset="0"/>
                <a:sym typeface="Wingdings" pitchFamily="2" charset="2"/>
              </a:rPr>
              <a:t> </a:t>
            </a:r>
            <a:r>
              <a:rPr lang="en-US" sz="2400" dirty="0" err="1" smtClean="0">
                <a:latin typeface="Arial" pitchFamily="34" charset="0"/>
                <a:cs typeface="Arial" pitchFamily="34" charset="0"/>
                <a:sym typeface="Wingdings" pitchFamily="2" charset="2"/>
              </a:rPr>
              <a:t>lúc</a:t>
            </a:r>
            <a:r>
              <a:rPr lang="en-US" sz="2400" dirty="0" smtClean="0">
                <a:latin typeface="Arial" pitchFamily="34" charset="0"/>
                <a:cs typeface="Arial" pitchFamily="34" charset="0"/>
                <a:sym typeface="Wingdings" pitchFamily="2" charset="2"/>
              </a:rPr>
              <a:t> </a:t>
            </a:r>
            <a:r>
              <a:rPr lang="en-US" sz="2400" dirty="0" err="1" smtClean="0">
                <a:latin typeface="Arial" pitchFamily="34" charset="0"/>
                <a:cs typeface="Arial" pitchFamily="34" charset="0"/>
                <a:sym typeface="Wingdings" pitchFamily="2" charset="2"/>
              </a:rPr>
              <a:t>nước</a:t>
            </a:r>
            <a:r>
              <a:rPr lang="en-US" sz="2400" dirty="0" smtClean="0">
                <a:latin typeface="Arial" pitchFamily="34" charset="0"/>
                <a:cs typeface="Arial" pitchFamily="34" charset="0"/>
                <a:sym typeface="Wingdings" pitchFamily="2" charset="2"/>
              </a:rPr>
              <a:t> </a:t>
            </a:r>
            <a:r>
              <a:rPr lang="en-US" sz="2400" dirty="0" err="1" smtClean="0">
                <a:latin typeface="Arial" pitchFamily="34" charset="0"/>
                <a:cs typeface="Arial" pitchFamily="34" charset="0"/>
                <a:sym typeface="Wingdings" pitchFamily="2" charset="2"/>
              </a:rPr>
              <a:t>lọc</a:t>
            </a:r>
            <a:r>
              <a:rPr lang="en-US" sz="2400" dirty="0" smtClean="0">
                <a:latin typeface="Arial" pitchFamily="34" charset="0"/>
                <a:cs typeface="Arial" pitchFamily="34" charset="0"/>
                <a:sym typeface="Wingdings" pitchFamily="2" charset="2"/>
              </a:rPr>
              <a:t> </a:t>
            </a:r>
            <a:r>
              <a:rPr lang="en-US" sz="2400" dirty="0" err="1" smtClean="0">
                <a:latin typeface="Arial" pitchFamily="34" charset="0"/>
                <a:cs typeface="Arial" pitchFamily="34" charset="0"/>
                <a:sym typeface="Wingdings" pitchFamily="2" charset="2"/>
              </a:rPr>
              <a:t>bắt</a:t>
            </a:r>
            <a:r>
              <a:rPr lang="en-US" sz="2400" dirty="0" smtClean="0">
                <a:latin typeface="Arial" pitchFamily="34" charset="0"/>
                <a:cs typeface="Arial" pitchFamily="34" charset="0"/>
                <a:sym typeface="Wingdings" pitchFamily="2" charset="2"/>
              </a:rPr>
              <a:t> </a:t>
            </a:r>
            <a:r>
              <a:rPr lang="en-US" sz="2400" dirty="0" err="1" smtClean="0">
                <a:latin typeface="Arial" pitchFamily="34" charset="0"/>
                <a:cs typeface="Arial" pitchFamily="34" charset="0"/>
                <a:sym typeface="Wingdings" pitchFamily="2" charset="2"/>
              </a:rPr>
              <a:t>đầu</a:t>
            </a:r>
            <a:r>
              <a:rPr lang="en-US" sz="2400" dirty="0" smtClean="0">
                <a:latin typeface="Arial" pitchFamily="34" charset="0"/>
                <a:cs typeface="Arial" pitchFamily="34" charset="0"/>
                <a:sym typeface="Wingdings" pitchFamily="2" charset="2"/>
              </a:rPr>
              <a:t> </a:t>
            </a:r>
            <a:r>
              <a:rPr lang="en-US" sz="2400" dirty="0" err="1" smtClean="0">
                <a:latin typeface="Arial" pitchFamily="34" charset="0"/>
                <a:cs typeface="Arial" pitchFamily="34" charset="0"/>
                <a:sym typeface="Wingdings" pitchFamily="2" charset="2"/>
              </a:rPr>
              <a:t>chảy</a:t>
            </a:r>
            <a:r>
              <a:rPr lang="en-US" sz="2400" dirty="0" smtClean="0">
                <a:latin typeface="Arial" pitchFamily="34" charset="0"/>
                <a:cs typeface="Arial" pitchFamily="34" charset="0"/>
                <a:sym typeface="Wingdings" pitchFamily="2" charset="2"/>
              </a:rPr>
              <a:t>).</a:t>
            </a:r>
          </a:p>
          <a:p>
            <a:pPr algn="just"/>
            <a:r>
              <a:rPr lang="en-US" sz="2400" b="1" dirty="0" err="1" smtClean="0">
                <a:solidFill>
                  <a:srgbClr val="FF0066"/>
                </a:solidFill>
                <a:latin typeface="Arial" pitchFamily="34" charset="0"/>
                <a:cs typeface="Arial" pitchFamily="34" charset="0"/>
                <a:sym typeface="Wingdings" pitchFamily="2" charset="2"/>
              </a:rPr>
              <a:t>Các</a:t>
            </a:r>
            <a:r>
              <a:rPr lang="en-US" sz="2400" b="1" dirty="0" smtClean="0">
                <a:solidFill>
                  <a:srgbClr val="FF0066"/>
                </a:solidFill>
                <a:latin typeface="Arial" pitchFamily="34" charset="0"/>
                <a:cs typeface="Arial" pitchFamily="34" charset="0"/>
                <a:sym typeface="Wingdings" pitchFamily="2" charset="2"/>
              </a:rPr>
              <a:t> </a:t>
            </a:r>
            <a:r>
              <a:rPr lang="en-US" sz="2400" b="1" dirty="0" err="1" smtClean="0">
                <a:solidFill>
                  <a:srgbClr val="FF0066"/>
                </a:solidFill>
                <a:latin typeface="Arial" pitchFamily="34" charset="0"/>
                <a:cs typeface="Arial" pitchFamily="34" charset="0"/>
                <a:sym typeface="Wingdings" pitchFamily="2" charset="2"/>
              </a:rPr>
              <a:t>yếu</a:t>
            </a:r>
            <a:r>
              <a:rPr lang="en-US" sz="2400" b="1" dirty="0" smtClean="0">
                <a:solidFill>
                  <a:srgbClr val="FF0066"/>
                </a:solidFill>
                <a:latin typeface="Arial" pitchFamily="34" charset="0"/>
                <a:cs typeface="Arial" pitchFamily="34" charset="0"/>
                <a:sym typeface="Wingdings" pitchFamily="2" charset="2"/>
              </a:rPr>
              <a:t> </a:t>
            </a:r>
            <a:r>
              <a:rPr lang="en-US" sz="2400" b="1" dirty="0" err="1" smtClean="0">
                <a:solidFill>
                  <a:srgbClr val="FF0066"/>
                </a:solidFill>
                <a:latin typeface="Arial" pitchFamily="34" charset="0"/>
                <a:cs typeface="Arial" pitchFamily="34" charset="0"/>
                <a:sym typeface="Wingdings" pitchFamily="2" charset="2"/>
              </a:rPr>
              <a:t>tố</a:t>
            </a:r>
            <a:r>
              <a:rPr lang="en-US" sz="2400" b="1" dirty="0" smtClean="0">
                <a:solidFill>
                  <a:srgbClr val="FF0066"/>
                </a:solidFill>
                <a:latin typeface="Arial" pitchFamily="34" charset="0"/>
                <a:cs typeface="Arial" pitchFamily="34" charset="0"/>
                <a:sym typeface="Wingdings" pitchFamily="2" charset="2"/>
              </a:rPr>
              <a:t> </a:t>
            </a:r>
            <a:r>
              <a:rPr lang="en-US" sz="2400" b="1" dirty="0" err="1" smtClean="0">
                <a:solidFill>
                  <a:srgbClr val="FF0066"/>
                </a:solidFill>
                <a:latin typeface="Arial" pitchFamily="34" charset="0"/>
                <a:cs typeface="Arial" pitchFamily="34" charset="0"/>
                <a:sym typeface="Wingdings" pitchFamily="2" charset="2"/>
              </a:rPr>
              <a:t>ảnh</a:t>
            </a:r>
            <a:r>
              <a:rPr lang="en-US" sz="2400" b="1" dirty="0" smtClean="0">
                <a:solidFill>
                  <a:srgbClr val="FF0066"/>
                </a:solidFill>
                <a:latin typeface="Arial" pitchFamily="34" charset="0"/>
                <a:cs typeface="Arial" pitchFamily="34" charset="0"/>
                <a:sym typeface="Wingdings" pitchFamily="2" charset="2"/>
              </a:rPr>
              <a:t> </a:t>
            </a:r>
            <a:r>
              <a:rPr lang="en-US" sz="2400" b="1" dirty="0" err="1" smtClean="0">
                <a:solidFill>
                  <a:srgbClr val="FF0066"/>
                </a:solidFill>
                <a:latin typeface="Arial" pitchFamily="34" charset="0"/>
                <a:cs typeface="Arial" pitchFamily="34" charset="0"/>
                <a:sym typeface="Wingdings" pitchFamily="2" charset="2"/>
              </a:rPr>
              <a:t>hưởng</a:t>
            </a:r>
            <a:r>
              <a:rPr lang="en-US" sz="2400" b="1" dirty="0" smtClean="0">
                <a:solidFill>
                  <a:srgbClr val="FF0066"/>
                </a:solidFill>
                <a:latin typeface="Arial" pitchFamily="34" charset="0"/>
                <a:cs typeface="Arial" pitchFamily="34" charset="0"/>
                <a:sym typeface="Wingdings" pitchFamily="2" charset="2"/>
              </a:rPr>
              <a:t> </a:t>
            </a:r>
            <a:r>
              <a:rPr lang="en-US" sz="2400" b="1" dirty="0" err="1" smtClean="0">
                <a:solidFill>
                  <a:srgbClr val="FF0066"/>
                </a:solidFill>
                <a:latin typeface="Arial" pitchFamily="34" charset="0"/>
                <a:cs typeface="Arial" pitchFamily="34" charset="0"/>
                <a:sym typeface="Wingdings" pitchFamily="2" charset="2"/>
              </a:rPr>
              <a:t>đến</a:t>
            </a:r>
            <a:r>
              <a:rPr lang="en-US" sz="2400" b="1" dirty="0" smtClean="0">
                <a:solidFill>
                  <a:srgbClr val="FF0066"/>
                </a:solidFill>
                <a:latin typeface="Arial" pitchFamily="34" charset="0"/>
                <a:cs typeface="Arial" pitchFamily="34" charset="0"/>
                <a:sym typeface="Wingdings" pitchFamily="2" charset="2"/>
              </a:rPr>
              <a:t> </a:t>
            </a:r>
            <a:r>
              <a:rPr lang="en-US" sz="2400" b="1" dirty="0" err="1" smtClean="0">
                <a:solidFill>
                  <a:srgbClr val="FF0066"/>
                </a:solidFill>
                <a:latin typeface="Arial" pitchFamily="34" charset="0"/>
                <a:cs typeface="Arial" pitchFamily="34" charset="0"/>
                <a:sym typeface="Wingdings" pitchFamily="2" charset="2"/>
              </a:rPr>
              <a:t>quá</a:t>
            </a:r>
            <a:r>
              <a:rPr lang="en-US" sz="2400" b="1" dirty="0" smtClean="0">
                <a:solidFill>
                  <a:srgbClr val="FF0066"/>
                </a:solidFill>
                <a:latin typeface="Arial" pitchFamily="34" charset="0"/>
                <a:cs typeface="Arial" pitchFamily="34" charset="0"/>
                <a:sym typeface="Wingdings" pitchFamily="2" charset="2"/>
              </a:rPr>
              <a:t> </a:t>
            </a:r>
            <a:r>
              <a:rPr lang="en-US" sz="2400" b="1" dirty="0" err="1" smtClean="0">
                <a:solidFill>
                  <a:srgbClr val="FF0066"/>
                </a:solidFill>
                <a:latin typeface="Arial" pitchFamily="34" charset="0"/>
                <a:cs typeface="Arial" pitchFamily="34" charset="0"/>
                <a:sym typeface="Wingdings" pitchFamily="2" charset="2"/>
              </a:rPr>
              <a:t>trình</a:t>
            </a:r>
            <a:r>
              <a:rPr lang="en-US" sz="2400" b="1" dirty="0" smtClean="0">
                <a:solidFill>
                  <a:srgbClr val="FF0066"/>
                </a:solidFill>
                <a:latin typeface="Arial" pitchFamily="34" charset="0"/>
                <a:cs typeface="Arial" pitchFamily="34" charset="0"/>
                <a:sym typeface="Wingdings" pitchFamily="2" charset="2"/>
              </a:rPr>
              <a:t> </a:t>
            </a:r>
            <a:r>
              <a:rPr lang="en-US" sz="2400" b="1" dirty="0" err="1" smtClean="0">
                <a:solidFill>
                  <a:srgbClr val="FF0066"/>
                </a:solidFill>
                <a:latin typeface="Arial" pitchFamily="34" charset="0"/>
                <a:cs typeface="Arial" pitchFamily="34" charset="0"/>
                <a:sym typeface="Wingdings" pitchFamily="2" charset="2"/>
              </a:rPr>
              <a:t>lọc</a:t>
            </a:r>
            <a:r>
              <a:rPr lang="en-US" sz="2400" b="1" dirty="0" smtClean="0">
                <a:solidFill>
                  <a:srgbClr val="FF0066"/>
                </a:solidFill>
                <a:latin typeface="Arial" pitchFamily="34" charset="0"/>
                <a:cs typeface="Arial" pitchFamily="34" charset="0"/>
                <a:sym typeface="Wingdings" pitchFamily="2" charset="2"/>
              </a:rPr>
              <a:t>:</a:t>
            </a:r>
          </a:p>
          <a:p>
            <a:pPr marL="342900" indent="-342900" algn="just">
              <a:buFont typeface="Wingdings" pitchFamily="2" charset="2"/>
              <a:buChar char="§"/>
            </a:pPr>
            <a:r>
              <a:rPr lang="en-US" sz="2400" dirty="0" err="1" smtClean="0">
                <a:latin typeface="Arial" pitchFamily="34" charset="0"/>
                <a:cs typeface="Arial" pitchFamily="34" charset="0"/>
                <a:sym typeface="Wingdings" pitchFamily="2" charset="2"/>
              </a:rPr>
              <a:t>Hình</a:t>
            </a:r>
            <a:r>
              <a:rPr lang="en-US" sz="2400" dirty="0" smtClean="0">
                <a:latin typeface="Arial" pitchFamily="34" charset="0"/>
                <a:cs typeface="Arial" pitchFamily="34" charset="0"/>
                <a:sym typeface="Wingdings" pitchFamily="2" charset="2"/>
              </a:rPr>
              <a:t> </a:t>
            </a:r>
            <a:r>
              <a:rPr lang="en-US" sz="2400" dirty="0" err="1" smtClean="0">
                <a:latin typeface="Arial" pitchFamily="34" charset="0"/>
                <a:cs typeface="Arial" pitchFamily="34" charset="0"/>
                <a:sym typeface="Wingdings" pitchFamily="2" charset="2"/>
              </a:rPr>
              <a:t>dạng</a:t>
            </a:r>
            <a:r>
              <a:rPr lang="en-US" sz="2400" dirty="0" smtClean="0">
                <a:latin typeface="Arial" pitchFamily="34" charset="0"/>
                <a:cs typeface="Arial" pitchFamily="34" charset="0"/>
                <a:sym typeface="Wingdings" pitchFamily="2" charset="2"/>
              </a:rPr>
              <a:t>, </a:t>
            </a:r>
            <a:r>
              <a:rPr lang="en-US" sz="2400" dirty="0" err="1" smtClean="0">
                <a:latin typeface="Arial" pitchFamily="34" charset="0"/>
                <a:cs typeface="Arial" pitchFamily="34" charset="0"/>
                <a:sym typeface="Wingdings" pitchFamily="2" charset="2"/>
              </a:rPr>
              <a:t>kích</a:t>
            </a:r>
            <a:r>
              <a:rPr lang="en-US" sz="2400" dirty="0" smtClean="0">
                <a:latin typeface="Arial" pitchFamily="34" charset="0"/>
                <a:cs typeface="Arial" pitchFamily="34" charset="0"/>
                <a:sym typeface="Wingdings" pitchFamily="2" charset="2"/>
              </a:rPr>
              <a:t> </a:t>
            </a:r>
            <a:r>
              <a:rPr lang="en-US" sz="2400" dirty="0" err="1" smtClean="0">
                <a:latin typeface="Arial" pitchFamily="34" charset="0"/>
                <a:cs typeface="Arial" pitchFamily="34" charset="0"/>
                <a:sym typeface="Wingdings" pitchFamily="2" charset="2"/>
              </a:rPr>
              <a:t>thước</a:t>
            </a:r>
            <a:r>
              <a:rPr lang="en-US" sz="2400" dirty="0" smtClean="0">
                <a:latin typeface="Arial" pitchFamily="34" charset="0"/>
                <a:cs typeface="Arial" pitchFamily="34" charset="0"/>
                <a:sym typeface="Wingdings" pitchFamily="2" charset="2"/>
              </a:rPr>
              <a:t> </a:t>
            </a:r>
            <a:r>
              <a:rPr lang="en-US" sz="2400" dirty="0" err="1" smtClean="0">
                <a:latin typeface="Arial" pitchFamily="34" charset="0"/>
                <a:cs typeface="Arial" pitchFamily="34" charset="0"/>
                <a:sym typeface="Wingdings" pitchFamily="2" charset="2"/>
              </a:rPr>
              <a:t>và</a:t>
            </a:r>
            <a:r>
              <a:rPr lang="en-US" sz="2400" dirty="0" smtClean="0">
                <a:latin typeface="Arial" pitchFamily="34" charset="0"/>
                <a:cs typeface="Arial" pitchFamily="34" charset="0"/>
                <a:sym typeface="Wingdings" pitchFamily="2" charset="2"/>
              </a:rPr>
              <a:t> </a:t>
            </a:r>
            <a:r>
              <a:rPr lang="en-US" sz="2400" dirty="0" err="1" smtClean="0">
                <a:latin typeface="Arial" pitchFamily="34" charset="0"/>
                <a:cs typeface="Arial" pitchFamily="34" charset="0"/>
                <a:sym typeface="Wingdings" pitchFamily="2" charset="2"/>
              </a:rPr>
              <a:t>tính</a:t>
            </a:r>
            <a:r>
              <a:rPr lang="en-US" sz="2400" dirty="0" smtClean="0">
                <a:latin typeface="Arial" pitchFamily="34" charset="0"/>
                <a:cs typeface="Arial" pitchFamily="34" charset="0"/>
                <a:sym typeface="Wingdings" pitchFamily="2" charset="2"/>
              </a:rPr>
              <a:t> </a:t>
            </a:r>
            <a:r>
              <a:rPr lang="en-US" sz="2400" dirty="0" err="1" smtClean="0">
                <a:latin typeface="Arial" pitchFamily="34" charset="0"/>
                <a:cs typeface="Arial" pitchFamily="34" charset="0"/>
                <a:sym typeface="Wingdings" pitchFamily="2" charset="2"/>
              </a:rPr>
              <a:t>chất</a:t>
            </a:r>
            <a:r>
              <a:rPr lang="en-US" sz="2400" dirty="0" smtClean="0">
                <a:latin typeface="Arial" pitchFamily="34" charset="0"/>
                <a:cs typeface="Arial" pitchFamily="34" charset="0"/>
                <a:sym typeface="Wingdings" pitchFamily="2" charset="2"/>
              </a:rPr>
              <a:t> </a:t>
            </a:r>
            <a:r>
              <a:rPr lang="en-US" sz="2400" dirty="0" err="1" smtClean="0">
                <a:latin typeface="Arial" pitchFamily="34" charset="0"/>
                <a:cs typeface="Arial" pitchFamily="34" charset="0"/>
                <a:sym typeface="Wingdings" pitchFamily="2" charset="2"/>
              </a:rPr>
              <a:t>pha</a:t>
            </a:r>
            <a:r>
              <a:rPr lang="en-US" sz="2400" dirty="0" smtClean="0">
                <a:latin typeface="Arial" pitchFamily="34" charset="0"/>
                <a:cs typeface="Arial" pitchFamily="34" charset="0"/>
                <a:sym typeface="Wingdings" pitchFamily="2" charset="2"/>
              </a:rPr>
              <a:t> </a:t>
            </a:r>
            <a:r>
              <a:rPr lang="en-US" sz="2400" dirty="0" err="1" smtClean="0">
                <a:latin typeface="Arial" pitchFamily="34" charset="0"/>
                <a:cs typeface="Arial" pitchFamily="34" charset="0"/>
                <a:sym typeface="Wingdings" pitchFamily="2" charset="2"/>
              </a:rPr>
              <a:t>phân</a:t>
            </a:r>
            <a:r>
              <a:rPr lang="en-US" sz="2400" dirty="0" smtClean="0">
                <a:latin typeface="Arial" pitchFamily="34" charset="0"/>
                <a:cs typeface="Arial" pitchFamily="34" charset="0"/>
                <a:sym typeface="Wingdings" pitchFamily="2" charset="2"/>
              </a:rPr>
              <a:t> </a:t>
            </a:r>
            <a:r>
              <a:rPr lang="en-US" sz="2400" dirty="0" err="1" smtClean="0">
                <a:latin typeface="Arial" pitchFamily="34" charset="0"/>
                <a:cs typeface="Arial" pitchFamily="34" charset="0"/>
                <a:sym typeface="Wingdings" pitchFamily="2" charset="2"/>
              </a:rPr>
              <a:t>tán</a:t>
            </a:r>
            <a:r>
              <a:rPr lang="en-US" sz="2400" dirty="0" smtClean="0">
                <a:latin typeface="Arial" pitchFamily="34" charset="0"/>
                <a:cs typeface="Arial" pitchFamily="34" charset="0"/>
                <a:sym typeface="Wingdings" pitchFamily="2" charset="2"/>
              </a:rPr>
              <a:t>;</a:t>
            </a:r>
          </a:p>
          <a:p>
            <a:pPr marL="342900" indent="-342900" algn="just">
              <a:buFont typeface="Wingdings" pitchFamily="2" charset="2"/>
              <a:buChar char="§"/>
            </a:pPr>
            <a:r>
              <a:rPr lang="en-US" sz="2400" dirty="0" err="1" smtClean="0">
                <a:latin typeface="Arial" pitchFamily="34" charset="0"/>
                <a:cs typeface="Arial" pitchFamily="34" charset="0"/>
                <a:sym typeface="Wingdings" pitchFamily="2" charset="2"/>
              </a:rPr>
              <a:t>Tính</a:t>
            </a:r>
            <a:r>
              <a:rPr lang="en-US" sz="2400" dirty="0" smtClean="0">
                <a:latin typeface="Arial" pitchFamily="34" charset="0"/>
                <a:cs typeface="Arial" pitchFamily="34" charset="0"/>
                <a:sym typeface="Wingdings" pitchFamily="2" charset="2"/>
              </a:rPr>
              <a:t> </a:t>
            </a:r>
            <a:r>
              <a:rPr lang="en-US" sz="2400" dirty="0" err="1" smtClean="0">
                <a:latin typeface="Arial" pitchFamily="34" charset="0"/>
                <a:cs typeface="Arial" pitchFamily="34" charset="0"/>
                <a:sym typeface="Wingdings" pitchFamily="2" charset="2"/>
              </a:rPr>
              <a:t>lưu</a:t>
            </a:r>
            <a:r>
              <a:rPr lang="en-US" sz="2400" dirty="0" smtClean="0">
                <a:latin typeface="Arial" pitchFamily="34" charset="0"/>
                <a:cs typeface="Arial" pitchFamily="34" charset="0"/>
                <a:sym typeface="Wingdings" pitchFamily="2" charset="2"/>
              </a:rPr>
              <a:t> </a:t>
            </a:r>
            <a:r>
              <a:rPr lang="en-US" sz="2400" dirty="0" err="1" smtClean="0">
                <a:latin typeface="Arial" pitchFamily="34" charset="0"/>
                <a:cs typeface="Arial" pitchFamily="34" charset="0"/>
                <a:sym typeface="Wingdings" pitchFamily="2" charset="2"/>
              </a:rPr>
              <a:t>biến</a:t>
            </a:r>
            <a:r>
              <a:rPr lang="en-US" sz="2400" dirty="0" smtClean="0">
                <a:latin typeface="Arial" pitchFamily="34" charset="0"/>
                <a:cs typeface="Arial" pitchFamily="34" charset="0"/>
                <a:sym typeface="Wingdings" pitchFamily="2" charset="2"/>
              </a:rPr>
              <a:t> </a:t>
            </a:r>
            <a:r>
              <a:rPr lang="en-US" sz="2400" dirty="0" err="1" smtClean="0">
                <a:latin typeface="Arial" pitchFamily="34" charset="0"/>
                <a:cs typeface="Arial" pitchFamily="34" charset="0"/>
                <a:sym typeface="Wingdings" pitchFamily="2" charset="2"/>
              </a:rPr>
              <a:t>của</a:t>
            </a:r>
            <a:r>
              <a:rPr lang="en-US" sz="2400" dirty="0" smtClean="0">
                <a:latin typeface="Arial" pitchFamily="34" charset="0"/>
                <a:cs typeface="Arial" pitchFamily="34" charset="0"/>
                <a:sym typeface="Wingdings" pitchFamily="2" charset="2"/>
              </a:rPr>
              <a:t> </a:t>
            </a:r>
            <a:r>
              <a:rPr lang="en-US" sz="2400" dirty="0" err="1" smtClean="0">
                <a:latin typeface="Arial" pitchFamily="34" charset="0"/>
                <a:cs typeface="Arial" pitchFamily="34" charset="0"/>
                <a:sym typeface="Wingdings" pitchFamily="2" charset="2"/>
              </a:rPr>
              <a:t>pha</a:t>
            </a:r>
            <a:r>
              <a:rPr lang="en-US" sz="2400" dirty="0" smtClean="0">
                <a:latin typeface="Arial" pitchFamily="34" charset="0"/>
                <a:cs typeface="Arial" pitchFamily="34" charset="0"/>
                <a:sym typeface="Wingdings" pitchFamily="2" charset="2"/>
              </a:rPr>
              <a:t> </a:t>
            </a:r>
            <a:r>
              <a:rPr lang="en-US" sz="2400" dirty="0" err="1" smtClean="0">
                <a:latin typeface="Arial" pitchFamily="34" charset="0"/>
                <a:cs typeface="Arial" pitchFamily="34" charset="0"/>
                <a:sym typeface="Wingdings" pitchFamily="2" charset="2"/>
              </a:rPr>
              <a:t>liên</a:t>
            </a:r>
            <a:r>
              <a:rPr lang="en-US" sz="2400" dirty="0" smtClean="0">
                <a:latin typeface="Arial" pitchFamily="34" charset="0"/>
                <a:cs typeface="Arial" pitchFamily="34" charset="0"/>
                <a:sym typeface="Wingdings" pitchFamily="2" charset="2"/>
              </a:rPr>
              <a:t> </a:t>
            </a:r>
            <a:r>
              <a:rPr lang="en-US" sz="2400" dirty="0" err="1" smtClean="0">
                <a:latin typeface="Arial" pitchFamily="34" charset="0"/>
                <a:cs typeface="Arial" pitchFamily="34" charset="0"/>
                <a:sym typeface="Wingdings" pitchFamily="2" charset="2"/>
              </a:rPr>
              <a:t>tục</a:t>
            </a:r>
            <a:r>
              <a:rPr lang="en-US" sz="2400" dirty="0" smtClean="0">
                <a:latin typeface="Arial" pitchFamily="34" charset="0"/>
                <a:cs typeface="Arial" pitchFamily="34" charset="0"/>
                <a:sym typeface="Wingdings" pitchFamily="2" charset="2"/>
              </a:rPr>
              <a:t>;</a:t>
            </a:r>
          </a:p>
          <a:p>
            <a:pPr marL="342900" indent="-342900" algn="just">
              <a:buFont typeface="Wingdings" pitchFamily="2" charset="2"/>
              <a:buChar char="§"/>
            </a:pPr>
            <a:r>
              <a:rPr lang="en-US" sz="2400" dirty="0" err="1" smtClean="0">
                <a:latin typeface="Arial" pitchFamily="34" charset="0"/>
                <a:cs typeface="Arial" pitchFamily="34" charset="0"/>
                <a:sym typeface="Wingdings" pitchFamily="2" charset="2"/>
              </a:rPr>
              <a:t>Vật</a:t>
            </a:r>
            <a:r>
              <a:rPr lang="en-US" sz="2400" dirty="0" smtClean="0">
                <a:latin typeface="Arial" pitchFamily="34" charset="0"/>
                <a:cs typeface="Arial" pitchFamily="34" charset="0"/>
                <a:sym typeface="Wingdings" pitchFamily="2" charset="2"/>
              </a:rPr>
              <a:t> </a:t>
            </a:r>
            <a:r>
              <a:rPr lang="en-US" sz="2400" dirty="0" err="1" smtClean="0">
                <a:latin typeface="Arial" pitchFamily="34" charset="0"/>
                <a:cs typeface="Arial" pitchFamily="34" charset="0"/>
                <a:sym typeface="Wingdings" pitchFamily="2" charset="2"/>
              </a:rPr>
              <a:t>liệu</a:t>
            </a:r>
            <a:r>
              <a:rPr lang="en-US" sz="2400" dirty="0" smtClean="0">
                <a:latin typeface="Arial" pitchFamily="34" charset="0"/>
                <a:cs typeface="Arial" pitchFamily="34" charset="0"/>
                <a:sym typeface="Wingdings" pitchFamily="2" charset="2"/>
              </a:rPr>
              <a:t>, </a:t>
            </a:r>
            <a:r>
              <a:rPr lang="en-US" sz="2400" dirty="0" err="1" smtClean="0">
                <a:latin typeface="Arial" pitchFamily="34" charset="0"/>
                <a:cs typeface="Arial" pitchFamily="34" charset="0"/>
                <a:sym typeface="Wingdings" pitchFamily="2" charset="2"/>
              </a:rPr>
              <a:t>phương</a:t>
            </a:r>
            <a:r>
              <a:rPr lang="en-US" sz="2400" dirty="0" smtClean="0">
                <a:latin typeface="Arial" pitchFamily="34" charset="0"/>
                <a:cs typeface="Arial" pitchFamily="34" charset="0"/>
                <a:sym typeface="Wingdings" pitchFamily="2" charset="2"/>
              </a:rPr>
              <a:t> </a:t>
            </a:r>
            <a:r>
              <a:rPr lang="en-US" sz="2400" dirty="0" err="1" smtClean="0">
                <a:latin typeface="Arial" pitchFamily="34" charset="0"/>
                <a:cs typeface="Arial" pitchFamily="34" charset="0"/>
                <a:sym typeface="Wingdings" pitchFamily="2" charset="2"/>
              </a:rPr>
              <a:t>pháp</a:t>
            </a:r>
            <a:r>
              <a:rPr lang="en-US" sz="2400" dirty="0" smtClean="0">
                <a:latin typeface="Arial" pitchFamily="34" charset="0"/>
                <a:cs typeface="Arial" pitchFamily="34" charset="0"/>
                <a:sym typeface="Wingdings" pitchFamily="2" charset="2"/>
              </a:rPr>
              <a:t> </a:t>
            </a:r>
            <a:r>
              <a:rPr lang="en-US" sz="2400" dirty="0" err="1" smtClean="0">
                <a:latin typeface="Arial" pitchFamily="34" charset="0"/>
                <a:cs typeface="Arial" pitchFamily="34" charset="0"/>
                <a:sym typeface="Wingdings" pitchFamily="2" charset="2"/>
              </a:rPr>
              <a:t>chế</a:t>
            </a:r>
            <a:r>
              <a:rPr lang="en-US" sz="2400" dirty="0" smtClean="0">
                <a:latin typeface="Arial" pitchFamily="34" charset="0"/>
                <a:cs typeface="Arial" pitchFamily="34" charset="0"/>
                <a:sym typeface="Wingdings" pitchFamily="2" charset="2"/>
              </a:rPr>
              <a:t> </a:t>
            </a:r>
            <a:r>
              <a:rPr lang="en-US" sz="2400" dirty="0" err="1" smtClean="0">
                <a:latin typeface="Arial" pitchFamily="34" charset="0"/>
                <a:cs typeface="Arial" pitchFamily="34" charset="0"/>
                <a:sym typeface="Wingdings" pitchFamily="2" charset="2"/>
              </a:rPr>
              <a:t>tạo</a:t>
            </a:r>
            <a:r>
              <a:rPr lang="en-US" sz="2400" dirty="0" smtClean="0">
                <a:latin typeface="Arial" pitchFamily="34" charset="0"/>
                <a:cs typeface="Arial" pitchFamily="34" charset="0"/>
                <a:sym typeface="Wingdings" pitchFamily="2" charset="2"/>
              </a:rPr>
              <a:t> </a:t>
            </a:r>
            <a:r>
              <a:rPr lang="en-US" sz="2400" dirty="0" err="1" smtClean="0">
                <a:latin typeface="Arial" pitchFamily="34" charset="0"/>
                <a:cs typeface="Arial" pitchFamily="34" charset="0"/>
                <a:sym typeface="Wingdings" pitchFamily="2" charset="2"/>
              </a:rPr>
              <a:t>vách</a:t>
            </a:r>
            <a:r>
              <a:rPr lang="en-US" sz="2400" dirty="0" smtClean="0">
                <a:latin typeface="Arial" pitchFamily="34" charset="0"/>
                <a:cs typeface="Arial" pitchFamily="34" charset="0"/>
                <a:sym typeface="Wingdings" pitchFamily="2" charset="2"/>
              </a:rPr>
              <a:t> </a:t>
            </a:r>
            <a:r>
              <a:rPr lang="en-US" sz="2400" dirty="0" err="1" smtClean="0">
                <a:latin typeface="Arial" pitchFamily="34" charset="0"/>
                <a:cs typeface="Arial" pitchFamily="34" charset="0"/>
                <a:sym typeface="Wingdings" pitchFamily="2" charset="2"/>
              </a:rPr>
              <a:t>ngăn</a:t>
            </a:r>
            <a:r>
              <a:rPr lang="en-US" sz="2400" dirty="0" smtClean="0">
                <a:latin typeface="Arial" pitchFamily="34" charset="0"/>
                <a:cs typeface="Arial" pitchFamily="34" charset="0"/>
                <a:sym typeface="Wingdings" pitchFamily="2" charset="2"/>
              </a:rPr>
              <a:t> </a:t>
            </a:r>
            <a:r>
              <a:rPr lang="en-US" sz="2400" dirty="0" err="1" smtClean="0">
                <a:latin typeface="Arial" pitchFamily="34" charset="0"/>
                <a:cs typeface="Arial" pitchFamily="34" charset="0"/>
                <a:sym typeface="Wingdings" pitchFamily="2" charset="2"/>
              </a:rPr>
              <a:t>lọc</a:t>
            </a:r>
            <a:r>
              <a:rPr lang="en-US" sz="2400" dirty="0" smtClean="0">
                <a:latin typeface="Arial" pitchFamily="34" charset="0"/>
                <a:cs typeface="Arial" pitchFamily="34" charset="0"/>
                <a:sym typeface="Wingdings" pitchFamily="2" charset="2"/>
              </a:rPr>
              <a:t>.</a:t>
            </a:r>
          </a:p>
        </p:txBody>
      </p:sp>
      <p:graphicFrame>
        <p:nvGraphicFramePr>
          <p:cNvPr id="4" name="Object 3"/>
          <p:cNvGraphicFramePr>
            <a:graphicFrameLocks noChangeAspect="1"/>
          </p:cNvGraphicFramePr>
          <p:nvPr>
            <p:extLst>
              <p:ext uri="{D42A27DB-BD31-4B8C-83A1-F6EECF244321}">
                <p14:modId xmlns:p14="http://schemas.microsoft.com/office/powerpoint/2010/main" val="1185018211"/>
              </p:ext>
            </p:extLst>
          </p:nvPr>
        </p:nvGraphicFramePr>
        <p:xfrm>
          <a:off x="3352800" y="3534221"/>
          <a:ext cx="1730375" cy="790575"/>
        </p:xfrm>
        <a:graphic>
          <a:graphicData uri="http://schemas.openxmlformats.org/presentationml/2006/ole">
            <mc:AlternateContent xmlns:mc="http://schemas.openxmlformats.org/markup-compatibility/2006">
              <mc:Choice xmlns:v="urn:schemas-microsoft-com:vml" Requires="v">
                <p:oleObj spid="_x0000_s8480" name="Equation" r:id="rId3" imgW="863280" imgH="393480" progId="Equation.3">
                  <p:embed/>
                </p:oleObj>
              </mc:Choice>
              <mc:Fallback>
                <p:oleObj name="Equation" r:id="rId3" imgW="863280" imgH="393480" progId="Equation.3">
                  <p:embed/>
                  <p:pic>
                    <p:nvPicPr>
                      <p:cNvPr id="0" name="Picture 28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52800" y="3534221"/>
                        <a:ext cx="1730375" cy="7905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505837965"/>
              </p:ext>
            </p:extLst>
          </p:nvPr>
        </p:nvGraphicFramePr>
        <p:xfrm>
          <a:off x="3581400" y="1066800"/>
          <a:ext cx="1879602" cy="533400"/>
        </p:xfrm>
        <a:graphic>
          <a:graphicData uri="http://schemas.openxmlformats.org/presentationml/2006/ole">
            <mc:AlternateContent xmlns:mc="http://schemas.openxmlformats.org/markup-compatibility/2006">
              <mc:Choice xmlns:v="urn:schemas-microsoft-com:vml" Requires="v">
                <p:oleObj spid="_x0000_s8481" name="Equation" r:id="rId5" imgW="761669" imgH="215806" progId="Equation.3">
                  <p:embed/>
                </p:oleObj>
              </mc:Choice>
              <mc:Fallback>
                <p:oleObj name="Equation" r:id="rId5" imgW="761669" imgH="215806" progId="Equation.3">
                  <p:embed/>
                  <p:pic>
                    <p:nvPicPr>
                      <p:cNvPr id="0" name="Picture 28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81400" y="1066800"/>
                        <a:ext cx="1879602" cy="533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Slide Number Placeholder 2"/>
          <p:cNvSpPr>
            <a:spLocks noGrp="1"/>
          </p:cNvSpPr>
          <p:nvPr>
            <p:ph type="sldNum" sz="quarter" idx="12"/>
          </p:nvPr>
        </p:nvSpPr>
        <p:spPr>
          <a:xfrm>
            <a:off x="6989620" y="6481373"/>
            <a:ext cx="2133600" cy="365125"/>
          </a:xfrm>
        </p:spPr>
        <p:txBody>
          <a:bodyPr/>
          <a:lstStyle/>
          <a:p>
            <a:fld id="{9C905762-C891-4585-A291-5CEA996061E6}" type="slidenum">
              <a:rPr lang="en-US" sz="1600" smtClean="0">
                <a:latin typeface="Arial" pitchFamily="34" charset="0"/>
                <a:cs typeface="Arial" pitchFamily="34" charset="0"/>
              </a:rPr>
              <a:pPr/>
              <a:t>9</a:t>
            </a:fld>
            <a:r>
              <a:rPr lang="en-US" sz="1600" dirty="0" smtClean="0">
                <a:latin typeface="Arial" pitchFamily="34" charset="0"/>
                <a:cs typeface="Arial" pitchFamily="34" charset="0"/>
              </a:rPr>
              <a:t>/53</a:t>
            </a:r>
            <a:endParaRPr lang="en-US" sz="1600" dirty="0">
              <a:latin typeface="Arial" pitchFamily="34" charset="0"/>
              <a:cs typeface="Arial" pitchFamily="34" charset="0"/>
            </a:endParaRPr>
          </a:p>
        </p:txBody>
      </p:sp>
    </p:spTree>
    <p:extLst>
      <p:ext uri="{BB962C8B-B14F-4D97-AF65-F5344CB8AC3E}">
        <p14:creationId xmlns:p14="http://schemas.microsoft.com/office/powerpoint/2010/main" val="409769051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41425</TotalTime>
  <Words>4768</Words>
  <Application>Microsoft Office PowerPoint</Application>
  <PresentationFormat>On-screen Show (4:3)</PresentationFormat>
  <Paragraphs>512</Paragraphs>
  <Slides>57</Slides>
  <Notes>2</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57</vt:i4>
      </vt:variant>
    </vt:vector>
  </HeadingPairs>
  <TitlesOfParts>
    <vt:vector size="66" baseType="lpstr">
      <vt:lpstr>맑은 고딕</vt:lpstr>
      <vt:lpstr>Arial</vt:lpstr>
      <vt:lpstr>Calibri</vt:lpstr>
      <vt:lpstr>Cambria Math</vt:lpstr>
      <vt:lpstr>Symbol</vt:lpstr>
      <vt:lpstr>Times New Roman</vt:lpstr>
      <vt:lpstr>Wingdings</vt:lpstr>
      <vt:lpstr>Office Theme</vt:lpstr>
      <vt:lpstr>Equation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Bang Chu Cai Bang</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 Mr ProGhost</dc:creator>
  <cp:lastModifiedBy>ADMIN</cp:lastModifiedBy>
  <cp:revision>1693</cp:revision>
  <cp:lastPrinted>2014-05-18T04:35:13Z</cp:lastPrinted>
  <dcterms:created xsi:type="dcterms:W3CDTF">2012-04-20T13:18:20Z</dcterms:created>
  <dcterms:modified xsi:type="dcterms:W3CDTF">2017-10-24T08:51:56Z</dcterms:modified>
</cp:coreProperties>
</file>